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handoutMasterIdLst>
    <p:handoutMasterId r:id="rId15"/>
  </p:handoutMasterIdLst>
  <p:sldIdLst>
    <p:sldId id="257" r:id="rId2"/>
    <p:sldId id="258" r:id="rId3"/>
    <p:sldId id="269" r:id="rId4"/>
    <p:sldId id="260" r:id="rId5"/>
    <p:sldId id="267" r:id="rId6"/>
    <p:sldId id="262" r:id="rId7"/>
    <p:sldId id="272" r:id="rId8"/>
    <p:sldId id="265" r:id="rId9"/>
    <p:sldId id="270" r:id="rId10"/>
    <p:sldId id="271" r:id="rId11"/>
    <p:sldId id="273" r:id="rId12"/>
    <p:sldId id="27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777"/>
    <a:srgbClr val="22343C"/>
    <a:srgbClr val="37463B"/>
    <a:srgbClr val="ADC5D0"/>
    <a:srgbClr val="9BB0A3"/>
    <a:srgbClr val="3842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1A558E-36DA-4455-80AA-981D1CA21929}" v="8" dt="2021-12-15T01:44:22.784"/>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4" autoAdjust="0"/>
    <p:restoredTop sz="94616" autoAdjust="0"/>
  </p:normalViewPr>
  <p:slideViewPr>
    <p:cSldViewPr snapToGrid="0">
      <p:cViewPr varScale="1">
        <p:scale>
          <a:sx n="46" d="100"/>
          <a:sy n="46" d="100"/>
        </p:scale>
        <p:origin x="62" y="917"/>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haanpandey3169@gmail.com" userId="661bde899344dce9" providerId="LiveId" clId="{4B1A558E-36DA-4455-80AA-981D1CA21929}"/>
    <pc:docChg chg="undo custSel addSld modSld sldOrd">
      <pc:chgData name="vihaanpandey3169@gmail.com" userId="661bde899344dce9" providerId="LiveId" clId="{4B1A558E-36DA-4455-80AA-981D1CA21929}" dt="2021-12-15T02:23:25.247" v="463" actId="14100"/>
      <pc:docMkLst>
        <pc:docMk/>
      </pc:docMkLst>
      <pc:sldChg chg="modSp mod">
        <pc:chgData name="vihaanpandey3169@gmail.com" userId="661bde899344dce9" providerId="LiveId" clId="{4B1A558E-36DA-4455-80AA-981D1CA21929}" dt="2021-12-15T01:56:21.755" v="169" actId="20577"/>
        <pc:sldMkLst>
          <pc:docMk/>
          <pc:sldMk cId="1404386855" sldId="258"/>
        </pc:sldMkLst>
        <pc:graphicFrameChg chg="modGraphic">
          <ac:chgData name="vihaanpandey3169@gmail.com" userId="661bde899344dce9" providerId="LiveId" clId="{4B1A558E-36DA-4455-80AA-981D1CA21929}" dt="2021-12-15T01:56:21.755" v="169" actId="20577"/>
          <ac:graphicFrameMkLst>
            <pc:docMk/>
            <pc:sldMk cId="1404386855" sldId="258"/>
            <ac:graphicFrameMk id="2" creationId="{C740A62A-701A-4462-9781-3D3D172DC651}"/>
          </ac:graphicFrameMkLst>
        </pc:graphicFrameChg>
      </pc:sldChg>
      <pc:sldChg chg="addSp delSp modSp mod">
        <pc:chgData name="vihaanpandey3169@gmail.com" userId="661bde899344dce9" providerId="LiveId" clId="{4B1A558E-36DA-4455-80AA-981D1CA21929}" dt="2021-12-15T01:50:48.905" v="146" actId="20577"/>
        <pc:sldMkLst>
          <pc:docMk/>
          <pc:sldMk cId="3616238312" sldId="265"/>
        </pc:sldMkLst>
        <pc:spChg chg="add del mod">
          <ac:chgData name="vihaanpandey3169@gmail.com" userId="661bde899344dce9" providerId="LiveId" clId="{4B1A558E-36DA-4455-80AA-981D1CA21929}" dt="2021-12-15T01:50:48.905" v="146" actId="20577"/>
          <ac:spMkLst>
            <pc:docMk/>
            <pc:sldMk cId="3616238312" sldId="265"/>
            <ac:spMk id="3" creationId="{C6DD99D7-2C5E-4969-BD39-6417A3977EAB}"/>
          </ac:spMkLst>
        </pc:spChg>
        <pc:spChg chg="del mod">
          <ac:chgData name="vihaanpandey3169@gmail.com" userId="661bde899344dce9" providerId="LiveId" clId="{4B1A558E-36DA-4455-80AA-981D1CA21929}" dt="2021-12-15T01:48:04.764" v="37" actId="478"/>
          <ac:spMkLst>
            <pc:docMk/>
            <pc:sldMk cId="3616238312" sldId="265"/>
            <ac:spMk id="8" creationId="{88ACDB2D-3F60-42A4-BF9B-DE4BA7198D8D}"/>
          </ac:spMkLst>
        </pc:spChg>
        <pc:spChg chg="mod">
          <ac:chgData name="vihaanpandey3169@gmail.com" userId="661bde899344dce9" providerId="LiveId" clId="{4B1A558E-36DA-4455-80AA-981D1CA21929}" dt="2021-12-15T01:48:31.939" v="42" actId="14100"/>
          <ac:spMkLst>
            <pc:docMk/>
            <pc:sldMk cId="3616238312" sldId="265"/>
            <ac:spMk id="22" creationId="{766CCDE6-6086-4623-9169-9BF63A211F3B}"/>
          </ac:spMkLst>
        </pc:spChg>
      </pc:sldChg>
      <pc:sldChg chg="addSp modSp mod">
        <pc:chgData name="vihaanpandey3169@gmail.com" userId="661bde899344dce9" providerId="LiveId" clId="{4B1A558E-36DA-4455-80AA-981D1CA21929}" dt="2021-12-15T01:55:54.676" v="164" actId="14100"/>
        <pc:sldMkLst>
          <pc:docMk/>
          <pc:sldMk cId="2895234489" sldId="270"/>
        </pc:sldMkLst>
        <pc:spChg chg="mod">
          <ac:chgData name="vihaanpandey3169@gmail.com" userId="661bde899344dce9" providerId="LiveId" clId="{4B1A558E-36DA-4455-80AA-981D1CA21929}" dt="2021-12-15T01:55:17.875" v="161" actId="14100"/>
          <ac:spMkLst>
            <pc:docMk/>
            <pc:sldMk cId="2895234489" sldId="270"/>
            <ac:spMk id="2" creationId="{AE08B7E8-7AE6-41A9-87C6-D920F69F945B}"/>
          </ac:spMkLst>
        </pc:spChg>
        <pc:spChg chg="mod">
          <ac:chgData name="vihaanpandey3169@gmail.com" userId="661bde899344dce9" providerId="LiveId" clId="{4B1A558E-36DA-4455-80AA-981D1CA21929}" dt="2021-12-15T01:52:30.931" v="154" actId="207"/>
          <ac:spMkLst>
            <pc:docMk/>
            <pc:sldMk cId="2895234489" sldId="270"/>
            <ac:spMk id="3" creationId="{2FEFAA6D-4E3C-4284-A1CD-4B77B8CAF0B3}"/>
          </ac:spMkLst>
        </pc:spChg>
        <pc:spChg chg="add mod">
          <ac:chgData name="vihaanpandey3169@gmail.com" userId="661bde899344dce9" providerId="LiveId" clId="{4B1A558E-36DA-4455-80AA-981D1CA21929}" dt="2021-12-15T01:55:54.676" v="164" actId="14100"/>
          <ac:spMkLst>
            <pc:docMk/>
            <pc:sldMk cId="2895234489" sldId="270"/>
            <ac:spMk id="5" creationId="{8D206769-3F77-429C-959D-2DB89C73A281}"/>
          </ac:spMkLst>
        </pc:spChg>
      </pc:sldChg>
      <pc:sldChg chg="modSp mod">
        <pc:chgData name="vihaanpandey3169@gmail.com" userId="661bde899344dce9" providerId="LiveId" clId="{4B1A558E-36DA-4455-80AA-981D1CA21929}" dt="2021-12-15T02:08:00.818" v="420" actId="14100"/>
        <pc:sldMkLst>
          <pc:docMk/>
          <pc:sldMk cId="2281438927" sldId="271"/>
        </pc:sldMkLst>
        <pc:spChg chg="mod">
          <ac:chgData name="vihaanpandey3169@gmail.com" userId="661bde899344dce9" providerId="LiveId" clId="{4B1A558E-36DA-4455-80AA-981D1CA21929}" dt="2021-12-15T02:08:00.818" v="420" actId="14100"/>
          <ac:spMkLst>
            <pc:docMk/>
            <pc:sldMk cId="2281438927" sldId="271"/>
            <ac:spMk id="2" creationId="{87CE984E-5946-41F3-85A2-F5F986037E58}"/>
          </ac:spMkLst>
        </pc:spChg>
        <pc:spChg chg="mod">
          <ac:chgData name="vihaanpandey3169@gmail.com" userId="661bde899344dce9" providerId="LiveId" clId="{4B1A558E-36DA-4455-80AA-981D1CA21929}" dt="2021-12-15T01:57:12.105" v="178" actId="207"/>
          <ac:spMkLst>
            <pc:docMk/>
            <pc:sldMk cId="2281438927" sldId="271"/>
            <ac:spMk id="3" creationId="{FBA0E6C9-797F-4316-B98E-131394B953AC}"/>
          </ac:spMkLst>
        </pc:spChg>
      </pc:sldChg>
      <pc:sldChg chg="addSp delSp modSp add mod ord">
        <pc:chgData name="vihaanpandey3169@gmail.com" userId="661bde899344dce9" providerId="LiveId" clId="{4B1A558E-36DA-4455-80AA-981D1CA21929}" dt="2021-12-15T01:44:22.784" v="12"/>
        <pc:sldMkLst>
          <pc:docMk/>
          <pc:sldMk cId="52584261" sldId="272"/>
        </pc:sldMkLst>
        <pc:spChg chg="ord">
          <ac:chgData name="vihaanpandey3169@gmail.com" userId="661bde899344dce9" providerId="LiveId" clId="{4B1A558E-36DA-4455-80AA-981D1CA21929}" dt="2021-12-15T01:43:47.310" v="11" actId="26606"/>
          <ac:spMkLst>
            <pc:docMk/>
            <pc:sldMk cId="52584261" sldId="272"/>
            <ac:spMk id="3" creationId="{BC26F1D9-0535-474D-81AA-B405ACC2769A}"/>
          </ac:spMkLst>
        </pc:spChg>
        <pc:spChg chg="del">
          <ac:chgData name="vihaanpandey3169@gmail.com" userId="661bde899344dce9" providerId="LiveId" clId="{4B1A558E-36DA-4455-80AA-981D1CA21929}" dt="2021-12-15T01:43:47.310" v="11" actId="26606"/>
          <ac:spMkLst>
            <pc:docMk/>
            <pc:sldMk cId="52584261" sldId="272"/>
            <ac:spMk id="83" creationId="{D3C53E20-C8AD-493D-9C19-2C6D7F7A92C2}"/>
          </ac:spMkLst>
        </pc:spChg>
        <pc:spChg chg="add del">
          <ac:chgData name="vihaanpandey3169@gmail.com" userId="661bde899344dce9" providerId="LiveId" clId="{4B1A558E-36DA-4455-80AA-981D1CA21929}" dt="2021-12-15T01:44:22.784" v="12"/>
          <ac:spMkLst>
            <pc:docMk/>
            <pc:sldMk cId="52584261" sldId="272"/>
            <ac:spMk id="137" creationId="{8276A36B-18B8-4162-A900-F93DB9565928}"/>
          </ac:spMkLst>
        </pc:spChg>
        <pc:picChg chg="add mod">
          <ac:chgData name="vihaanpandey3169@gmail.com" userId="661bde899344dce9" providerId="LiveId" clId="{4B1A558E-36DA-4455-80AA-981D1CA21929}" dt="2021-12-15T01:43:47.310" v="11" actId="26606"/>
          <ac:picMkLst>
            <pc:docMk/>
            <pc:sldMk cId="52584261" sldId="272"/>
            <ac:picMk id="1026" creationId="{E719FA4D-A277-49AE-B55F-3A94F3BD9B86}"/>
          </ac:picMkLst>
        </pc:picChg>
        <pc:picChg chg="add mod">
          <ac:chgData name="vihaanpandey3169@gmail.com" userId="661bde899344dce9" providerId="LiveId" clId="{4B1A558E-36DA-4455-80AA-981D1CA21929}" dt="2021-12-15T01:43:47.310" v="11" actId="26606"/>
          <ac:picMkLst>
            <pc:docMk/>
            <pc:sldMk cId="52584261" sldId="272"/>
            <ac:picMk id="1028" creationId="{C25BF632-F828-4841-ABBD-6392E7236768}"/>
          </ac:picMkLst>
        </pc:picChg>
        <pc:picChg chg="add mod">
          <ac:chgData name="vihaanpandey3169@gmail.com" userId="661bde899344dce9" providerId="LiveId" clId="{4B1A558E-36DA-4455-80AA-981D1CA21929}" dt="2021-12-15T01:44:22.784" v="12"/>
          <ac:picMkLst>
            <pc:docMk/>
            <pc:sldMk cId="52584261" sldId="272"/>
            <ac:picMk id="1030" creationId="{05DACC02-8232-4388-8AC4-84B0AD146784}"/>
          </ac:picMkLst>
        </pc:picChg>
        <pc:picChg chg="del">
          <ac:chgData name="vihaanpandey3169@gmail.com" userId="661bde899344dce9" providerId="LiveId" clId="{4B1A558E-36DA-4455-80AA-981D1CA21929}" dt="2021-12-15T01:42:55.303" v="6" actId="478"/>
          <ac:picMkLst>
            <pc:docMk/>
            <pc:sldMk cId="52584261" sldId="272"/>
            <ac:picMk id="2054" creationId="{5C4025F2-D055-46AC-A482-C1C6CFB8E74D}"/>
          </ac:picMkLst>
        </pc:picChg>
        <pc:picChg chg="del">
          <ac:chgData name="vihaanpandey3169@gmail.com" userId="661bde899344dce9" providerId="LiveId" clId="{4B1A558E-36DA-4455-80AA-981D1CA21929}" dt="2021-12-15T01:42:52.378" v="5" actId="478"/>
          <ac:picMkLst>
            <pc:docMk/>
            <pc:sldMk cId="52584261" sldId="272"/>
            <ac:picMk id="2062" creationId="{ED34A2FF-8FDB-4DF0-9EB1-B63FCCEE4204}"/>
          </ac:picMkLst>
        </pc:picChg>
        <pc:picChg chg="del">
          <ac:chgData name="vihaanpandey3169@gmail.com" userId="661bde899344dce9" providerId="LiveId" clId="{4B1A558E-36DA-4455-80AA-981D1CA21929}" dt="2021-12-15T01:42:56.968" v="7" actId="478"/>
          <ac:picMkLst>
            <pc:docMk/>
            <pc:sldMk cId="52584261" sldId="272"/>
            <ac:picMk id="2064" creationId="{B925E297-503C-4B60-9960-2D9AF6D18FE1}"/>
          </ac:picMkLst>
        </pc:picChg>
      </pc:sldChg>
      <pc:sldChg chg="modSp new mod">
        <pc:chgData name="vihaanpandey3169@gmail.com" userId="661bde899344dce9" providerId="LiveId" clId="{4B1A558E-36DA-4455-80AA-981D1CA21929}" dt="2021-12-15T02:23:25.247" v="463" actId="14100"/>
        <pc:sldMkLst>
          <pc:docMk/>
          <pc:sldMk cId="59518393" sldId="273"/>
        </pc:sldMkLst>
        <pc:spChg chg="mod">
          <ac:chgData name="vihaanpandey3169@gmail.com" userId="661bde899344dce9" providerId="LiveId" clId="{4B1A558E-36DA-4455-80AA-981D1CA21929}" dt="2021-12-15T02:23:10.285" v="461" actId="14100"/>
          <ac:spMkLst>
            <pc:docMk/>
            <pc:sldMk cId="59518393" sldId="273"/>
            <ac:spMk id="2" creationId="{07EE1784-D792-4BE2-B017-DAA70F48D19F}"/>
          </ac:spMkLst>
        </pc:spChg>
        <pc:spChg chg="mod">
          <ac:chgData name="vihaanpandey3169@gmail.com" userId="661bde899344dce9" providerId="LiveId" clId="{4B1A558E-36DA-4455-80AA-981D1CA21929}" dt="2021-12-15T02:23:25.247" v="463" actId="14100"/>
          <ac:spMkLst>
            <pc:docMk/>
            <pc:sldMk cId="59518393" sldId="273"/>
            <ac:spMk id="3" creationId="{9C46663F-2892-4BF7-B0D9-9194B0430992}"/>
          </ac:spMkLst>
        </pc:spChg>
      </pc:sldChg>
      <pc:sldChg chg="addSp delSp modSp new mod setBg modClrScheme chgLayout">
        <pc:chgData name="vihaanpandey3169@gmail.com" userId="661bde899344dce9" providerId="LiveId" clId="{4B1A558E-36DA-4455-80AA-981D1CA21929}" dt="2021-12-15T02:09:48.777" v="459" actId="14100"/>
        <pc:sldMkLst>
          <pc:docMk/>
          <pc:sldMk cId="2266289869" sldId="274"/>
        </pc:sldMkLst>
        <pc:spChg chg="del">
          <ac:chgData name="vihaanpandey3169@gmail.com" userId="661bde899344dce9" providerId="LiveId" clId="{4B1A558E-36DA-4455-80AA-981D1CA21929}" dt="2021-12-15T02:09:24.546" v="453" actId="26606"/>
          <ac:spMkLst>
            <pc:docMk/>
            <pc:sldMk cId="2266289869" sldId="274"/>
            <ac:spMk id="2" creationId="{96A405A6-34CF-4493-A2BD-CED35D3BF73E}"/>
          </ac:spMkLst>
        </pc:spChg>
        <pc:spChg chg="mod">
          <ac:chgData name="vihaanpandey3169@gmail.com" userId="661bde899344dce9" providerId="LiveId" clId="{4B1A558E-36DA-4455-80AA-981D1CA21929}" dt="2021-12-15T02:09:48.777" v="459" actId="14100"/>
          <ac:spMkLst>
            <pc:docMk/>
            <pc:sldMk cId="2266289869" sldId="274"/>
            <ac:spMk id="3" creationId="{26AE1979-30DD-4569-827F-70854FB30BE6}"/>
          </ac:spMkLst>
        </pc:spChg>
        <pc:spChg chg="add del mod">
          <ac:chgData name="vihaanpandey3169@gmail.com" userId="661bde899344dce9" providerId="LiveId" clId="{4B1A558E-36DA-4455-80AA-981D1CA21929}" dt="2021-12-15T02:09:31.912" v="455" actId="478"/>
          <ac:spMkLst>
            <pc:docMk/>
            <pc:sldMk cId="2266289869" sldId="274"/>
            <ac:spMk id="9" creationId="{CF670BE5-DC8B-4107-99CF-FD4D07B7E930}"/>
          </ac:spMkLst>
        </pc:spChg>
        <pc:spChg chg="add">
          <ac:chgData name="vihaanpandey3169@gmail.com" userId="661bde899344dce9" providerId="LiveId" clId="{4B1A558E-36DA-4455-80AA-981D1CA21929}" dt="2021-12-15T02:09:37.710" v="457" actId="26606"/>
          <ac:spMkLst>
            <pc:docMk/>
            <pc:sldMk cId="2266289869" sldId="274"/>
            <ac:spMk id="10" creationId="{C1DD1A8A-57D5-4A81-AD04-532B043C5611}"/>
          </ac:spMkLst>
        </pc:spChg>
        <pc:spChg chg="add">
          <ac:chgData name="vihaanpandey3169@gmail.com" userId="661bde899344dce9" providerId="LiveId" clId="{4B1A558E-36DA-4455-80AA-981D1CA21929}" dt="2021-12-15T02:09:37.710" v="457" actId="26606"/>
          <ac:spMkLst>
            <pc:docMk/>
            <pc:sldMk cId="2266289869" sldId="274"/>
            <ac:spMk id="12" creationId="{007891EC-4501-44ED-A8C8-B11B6DB767AB}"/>
          </ac:spMkLst>
        </pc:spChg>
        <pc:picChg chg="add mod">
          <ac:chgData name="vihaanpandey3169@gmail.com" userId="661bde899344dce9" providerId="LiveId" clId="{4B1A558E-36DA-4455-80AA-981D1CA21929}" dt="2021-12-15T02:09:37.710" v="457" actId="26606"/>
          <ac:picMkLst>
            <pc:docMk/>
            <pc:sldMk cId="2266289869" sldId="274"/>
            <ac:picMk id="5" creationId="{43B0F30F-D4AF-4764-8B46-F066D696B938}"/>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A1B572A-28C2-467C-89D6-53D16775A8A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AADE24F-5D56-4409-9D75-F34B10E98E9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DF5DB93-82EB-4D11-866F-B355CD4D69D6}" type="datetimeFigureOut">
              <a:rPr lang="en-US" smtClean="0"/>
              <a:t>11/15/2022</a:t>
            </a:fld>
            <a:endParaRPr lang="en-US" dirty="0"/>
          </a:p>
        </p:txBody>
      </p:sp>
      <p:sp>
        <p:nvSpPr>
          <p:cNvPr id="4" name="Footer Placeholder 3">
            <a:extLst>
              <a:ext uri="{FF2B5EF4-FFF2-40B4-BE49-F238E27FC236}">
                <a16:creationId xmlns:a16="http://schemas.microsoft.com/office/drawing/2014/main" id="{D9800D75-C563-4119-8787-D8CD17695E0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D1A6FF2-47B1-440E-A1C2-0011B156436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B800D5-F0A2-4A01-9A9B-8BD255874D31}" type="slidenum">
              <a:rPr lang="en-US" smtClean="0"/>
              <a:t>‹#›</a:t>
            </a:fld>
            <a:endParaRPr lang="en-US" dirty="0"/>
          </a:p>
        </p:txBody>
      </p:sp>
    </p:spTree>
    <p:extLst>
      <p:ext uri="{BB962C8B-B14F-4D97-AF65-F5344CB8AC3E}">
        <p14:creationId xmlns:p14="http://schemas.microsoft.com/office/powerpoint/2010/main" val="15560598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2E4B48-F9F0-4FAA-A785-5DD8A761BF08}" type="datetimeFigureOut">
              <a:rPr lang="en-US" smtClean="0"/>
              <a:t>11/15/2022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FB0464-F52C-4F62-B2A8-C42021021BFD}" type="slidenum">
              <a:rPr lang="en-US" smtClean="0"/>
              <a:t>‹#›</a:t>
            </a:fld>
            <a:endParaRPr lang="en-US" dirty="0"/>
          </a:p>
        </p:txBody>
      </p:sp>
    </p:spTree>
    <p:extLst>
      <p:ext uri="{BB962C8B-B14F-4D97-AF65-F5344CB8AC3E}">
        <p14:creationId xmlns:p14="http://schemas.microsoft.com/office/powerpoint/2010/main" val="1381969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BE915A5-FFEB-441B-BDE8-F306FB7E62CC}"/>
              </a:ext>
            </a:extLst>
          </p:cNvPr>
          <p:cNvSpPr>
            <a:spLocks noGrp="1"/>
          </p:cNvSpPr>
          <p:nvPr>
            <p:ph type="pic" sz="quarter" idx="12" hasCustomPrompt="1"/>
          </p:nvPr>
        </p:nvSpPr>
        <p:spPr>
          <a:xfrm>
            <a:off x="0" y="0"/>
            <a:ext cx="12192000" cy="6858000"/>
          </a:xfrm>
          <a:solidFill>
            <a:schemeClr val="accent4"/>
          </a:solidFill>
        </p:spPr>
        <p:txBody>
          <a:bodyPr/>
          <a:lstStyle>
            <a:lvl1pPr algn="ctr">
              <a:buFontTx/>
              <a:buNone/>
              <a:defRPr>
                <a:solidFill>
                  <a:schemeClr val="accent3">
                    <a:lumMod val="20000"/>
                    <a:lumOff val="80000"/>
                  </a:schemeClr>
                </a:solidFill>
                <a:latin typeface="+mn-lt"/>
              </a:defRPr>
            </a:lvl1pPr>
          </a:lstStyle>
          <a:p>
            <a:r>
              <a:rPr lang="en-US" dirty="0"/>
              <a:t>picture</a:t>
            </a:r>
          </a:p>
        </p:txBody>
      </p:sp>
      <p:sp>
        <p:nvSpPr>
          <p:cNvPr id="14" name="Text Placeholder 12">
            <a:extLst>
              <a:ext uri="{FF2B5EF4-FFF2-40B4-BE49-F238E27FC236}">
                <a16:creationId xmlns:a16="http://schemas.microsoft.com/office/drawing/2014/main" id="{7FCB6BAA-ADA6-4E0B-9F0B-A3CA2EFB3C24}"/>
              </a:ext>
            </a:extLst>
          </p:cNvPr>
          <p:cNvSpPr>
            <a:spLocks noGrp="1"/>
          </p:cNvSpPr>
          <p:nvPr>
            <p:ph type="body" sz="quarter" idx="11" hasCustomPrompt="1"/>
          </p:nvPr>
        </p:nvSpPr>
        <p:spPr>
          <a:xfrm>
            <a:off x="6840305" y="4938614"/>
            <a:ext cx="3249643" cy="379110"/>
          </a:xfrm>
        </p:spPr>
        <p:txBody>
          <a:bodyPr/>
          <a:lstStyle>
            <a:lvl1pPr algn="ctr">
              <a:buNone/>
              <a:defRPr sz="1400">
                <a:solidFill>
                  <a:schemeClr val="accent3">
                    <a:lumMod val="20000"/>
                    <a:lumOff val="80000"/>
                  </a:schemeClr>
                </a:solidFill>
                <a:latin typeface="+mn-lt"/>
              </a:defRPr>
            </a:lvl1pPr>
          </a:lstStyle>
          <a:p>
            <a:pPr lvl="0"/>
            <a:r>
              <a:rPr lang="en-US" dirty="0"/>
              <a:t>Date</a:t>
            </a:r>
          </a:p>
        </p:txBody>
      </p:sp>
      <p:sp>
        <p:nvSpPr>
          <p:cNvPr id="3" name="Title 2">
            <a:extLst>
              <a:ext uri="{FF2B5EF4-FFF2-40B4-BE49-F238E27FC236}">
                <a16:creationId xmlns:a16="http://schemas.microsoft.com/office/drawing/2014/main" id="{D556029E-DA4E-4759-8437-471096A966B8}"/>
              </a:ext>
            </a:extLst>
          </p:cNvPr>
          <p:cNvSpPr>
            <a:spLocks noGrp="1"/>
          </p:cNvSpPr>
          <p:nvPr>
            <p:ph type="title" hasCustomPrompt="1"/>
          </p:nvPr>
        </p:nvSpPr>
        <p:spPr>
          <a:xfrm>
            <a:off x="6095999" y="4365099"/>
            <a:ext cx="4809839" cy="573515"/>
          </a:xfrm>
        </p:spPr>
        <p:txBody>
          <a:bodyPr vert="horz" lIns="0" tIns="0" rIns="0" bIns="0" rtlCol="0">
            <a:noAutofit/>
          </a:bodyPr>
          <a:lstStyle>
            <a:lvl1pPr algn="ctr">
              <a:defRPr lang="en-US" sz="4000" spc="300" baseline="0">
                <a:solidFill>
                  <a:schemeClr val="accent3">
                    <a:lumMod val="20000"/>
                    <a:lumOff val="80000"/>
                  </a:schemeClr>
                </a:solidFill>
                <a:latin typeface="+mj-lt"/>
                <a:ea typeface="+mn-ea"/>
                <a:cs typeface="+mn-cs"/>
              </a:defRPr>
            </a:lvl1pPr>
          </a:lstStyle>
          <a:p>
            <a:pPr marL="228600" lvl="0" indent="-228600" algn="ctr">
              <a:spcBef>
                <a:spcPts val="1000"/>
              </a:spcBef>
              <a:buFont typeface="Arial" panose="020B0604020202020204" pitchFamily="34" charset="0"/>
            </a:pPr>
            <a:r>
              <a:rPr lang="en-US" dirty="0"/>
              <a:t>TITLE</a:t>
            </a:r>
          </a:p>
        </p:txBody>
      </p:sp>
    </p:spTree>
    <p:extLst>
      <p:ext uri="{BB962C8B-B14F-4D97-AF65-F5344CB8AC3E}">
        <p14:creationId xmlns:p14="http://schemas.microsoft.com/office/powerpoint/2010/main" val="1645873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Break w/ Imag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96A1E487-F2EC-4AB0-B146-A17F2F22E5AE}"/>
              </a:ext>
            </a:extLst>
          </p:cNvPr>
          <p:cNvSpPr>
            <a:spLocks noGrp="1"/>
          </p:cNvSpPr>
          <p:nvPr>
            <p:ph type="pic" sz="quarter" idx="12" hasCustomPrompt="1"/>
          </p:nvPr>
        </p:nvSpPr>
        <p:spPr>
          <a:xfrm>
            <a:off x="0" y="0"/>
            <a:ext cx="12192000" cy="6857999"/>
          </a:xfrm>
          <a:solidFill>
            <a:schemeClr val="accent2">
              <a:lumMod val="60000"/>
              <a:lumOff val="40000"/>
            </a:schemeClr>
          </a:solidFill>
        </p:spPr>
        <p:txBody>
          <a:bodyPr/>
          <a:lstStyle>
            <a:lvl1pPr algn="ctr">
              <a:buFontTx/>
              <a:buNone/>
              <a:defRPr>
                <a:solidFill>
                  <a:schemeClr val="accent2">
                    <a:lumMod val="60000"/>
                    <a:lumOff val="40000"/>
                  </a:schemeClr>
                </a:solidFill>
                <a:latin typeface="+mn-lt"/>
              </a:defRPr>
            </a:lvl1pPr>
          </a:lstStyle>
          <a:p>
            <a:r>
              <a:rPr lang="en-US" dirty="0"/>
              <a:t>picture</a:t>
            </a:r>
          </a:p>
        </p:txBody>
      </p:sp>
      <p:sp>
        <p:nvSpPr>
          <p:cNvPr id="16" name="Text Placeholder 15">
            <a:extLst>
              <a:ext uri="{FF2B5EF4-FFF2-40B4-BE49-F238E27FC236}">
                <a16:creationId xmlns:a16="http://schemas.microsoft.com/office/drawing/2014/main" id="{80296D4C-4C11-4F2C-B095-9DC1C6CCAD52}"/>
              </a:ext>
            </a:extLst>
          </p:cNvPr>
          <p:cNvSpPr>
            <a:spLocks noGrp="1"/>
          </p:cNvSpPr>
          <p:nvPr>
            <p:ph type="body" sz="quarter" idx="11" hasCustomPrompt="1"/>
          </p:nvPr>
        </p:nvSpPr>
        <p:spPr>
          <a:xfrm>
            <a:off x="4305069" y="3077822"/>
            <a:ext cx="1039006" cy="368878"/>
          </a:xfrm>
        </p:spPr>
        <p:txBody>
          <a:bodyPr/>
          <a:lstStyle>
            <a:lvl1pPr algn="r">
              <a:buFontTx/>
              <a:buNone/>
              <a:defRPr sz="2400" i="1">
                <a:solidFill>
                  <a:schemeClr val="accent3">
                    <a:lumMod val="20000"/>
                    <a:lumOff val="80000"/>
                  </a:schemeClr>
                </a:solidFill>
                <a:latin typeface="+mn-lt"/>
              </a:defRPr>
            </a:lvl1pPr>
          </a:lstStyle>
          <a:p>
            <a:pPr lvl="0"/>
            <a:r>
              <a:rPr lang="en-US" dirty="0"/>
              <a:t>subtitle</a:t>
            </a:r>
          </a:p>
        </p:txBody>
      </p:sp>
      <p:sp>
        <p:nvSpPr>
          <p:cNvPr id="2" name="Title 1">
            <a:extLst>
              <a:ext uri="{FF2B5EF4-FFF2-40B4-BE49-F238E27FC236}">
                <a16:creationId xmlns:a16="http://schemas.microsoft.com/office/drawing/2014/main" id="{3A211C2A-C68C-42C1-908C-D8A132FBB937}"/>
              </a:ext>
            </a:extLst>
          </p:cNvPr>
          <p:cNvSpPr>
            <a:spLocks noGrp="1"/>
          </p:cNvSpPr>
          <p:nvPr>
            <p:ph type="title" hasCustomPrompt="1"/>
          </p:nvPr>
        </p:nvSpPr>
        <p:spPr>
          <a:xfrm>
            <a:off x="5502299" y="2966697"/>
            <a:ext cx="2722422" cy="591127"/>
          </a:xfrm>
        </p:spPr>
        <p:txBody>
          <a:bodyPr vert="horz" lIns="0" tIns="0" rIns="0" bIns="0" rtlCol="0">
            <a:noAutofit/>
          </a:bodyPr>
          <a:lstStyle>
            <a:lvl1pPr>
              <a:defRPr lang="en-US" sz="4000" cap="all" baseline="0">
                <a:solidFill>
                  <a:schemeClr val="accent3">
                    <a:lumMod val="20000"/>
                    <a:lumOff val="80000"/>
                  </a:schemeClr>
                </a:solidFill>
                <a:latin typeface="+mj-lt"/>
                <a:ea typeface="+mn-ea"/>
                <a:cs typeface="+mn-cs"/>
              </a:defRPr>
            </a:lvl1pPr>
          </a:lstStyle>
          <a:p>
            <a:pPr marL="228600" lvl="0" indent="-228600">
              <a:spcBef>
                <a:spcPts val="1000"/>
              </a:spcBef>
              <a:buFontTx/>
            </a:pPr>
            <a:r>
              <a:rPr lang="en-US" dirty="0"/>
              <a:t>title</a:t>
            </a:r>
          </a:p>
        </p:txBody>
      </p:sp>
    </p:spTree>
    <p:extLst>
      <p:ext uri="{BB962C8B-B14F-4D97-AF65-F5344CB8AC3E}">
        <p14:creationId xmlns:p14="http://schemas.microsoft.com/office/powerpoint/2010/main" val="184937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2 Photo">
    <p:bg>
      <p:bgPr>
        <a:solidFill>
          <a:schemeClr val="tx2"/>
        </a:solidFill>
        <a:effectLst/>
      </p:bgPr>
    </p:bg>
    <p:spTree>
      <p:nvGrpSpPr>
        <p:cNvPr id="1" name=""/>
        <p:cNvGrpSpPr/>
        <p:nvPr/>
      </p:nvGrpSpPr>
      <p:grpSpPr>
        <a:xfrm>
          <a:off x="0" y="0"/>
          <a:ext cx="0" cy="0"/>
          <a:chOff x="0" y="0"/>
          <a:chExt cx="0" cy="0"/>
        </a:xfrm>
      </p:grpSpPr>
      <p:pic>
        <p:nvPicPr>
          <p:cNvPr id="9" name="Picture 8" descr="A picture containing rug&#10;&#10;Description automatically generated">
            <a:extLst>
              <a:ext uri="{FF2B5EF4-FFF2-40B4-BE49-F238E27FC236}">
                <a16:creationId xmlns:a16="http://schemas.microsoft.com/office/drawing/2014/main" id="{17890488-3607-4BE4-9768-F9F1E59A22C8}"/>
              </a:ext>
            </a:extLst>
          </p:cNvPr>
          <p:cNvPicPr>
            <a:picLocks noChangeAspect="1"/>
          </p:cNvPicPr>
          <p:nvPr userDrawn="1"/>
        </p:nvPicPr>
        <p:blipFill rotWithShape="1">
          <a:blip r:embed="rId2">
            <a:duotone>
              <a:schemeClr val="accent6">
                <a:shade val="45000"/>
                <a:satMod val="135000"/>
              </a:schemeClr>
              <a:prstClr val="white"/>
            </a:duotone>
            <a:alphaModFix amt="5000"/>
          </a:blip>
          <a:srcRect l="51432" r="2143" b="11272"/>
          <a:stretch/>
        </p:blipFill>
        <p:spPr>
          <a:xfrm rot="10800000" flipV="1">
            <a:off x="-8" y="-7646"/>
            <a:ext cx="6000738" cy="6858000"/>
          </a:xfrm>
          <a:prstGeom prst="rect">
            <a:avLst/>
          </a:prstGeom>
        </p:spPr>
      </p:pic>
      <p:sp>
        <p:nvSpPr>
          <p:cNvPr id="12" name="Picture Placeholder 20">
            <a:extLst>
              <a:ext uri="{FF2B5EF4-FFF2-40B4-BE49-F238E27FC236}">
                <a16:creationId xmlns:a16="http://schemas.microsoft.com/office/drawing/2014/main" id="{A2A236F3-741B-4D35-B5D8-CE6FB7E01FE7}"/>
              </a:ext>
            </a:extLst>
          </p:cNvPr>
          <p:cNvSpPr>
            <a:spLocks noGrp="1"/>
          </p:cNvSpPr>
          <p:nvPr>
            <p:ph type="pic" sz="quarter" idx="18" hasCustomPrompt="1"/>
          </p:nvPr>
        </p:nvSpPr>
        <p:spPr>
          <a:xfrm>
            <a:off x="6000730" y="0"/>
            <a:ext cx="6191270" cy="6858000"/>
          </a:xfrm>
          <a:solidFill>
            <a:schemeClr val="accent6"/>
          </a:solidFill>
        </p:spPr>
        <p:txBody>
          <a:bodyPr/>
          <a:lstStyle>
            <a:lvl1pPr algn="ctr">
              <a:buNone/>
              <a:defRPr>
                <a:solidFill>
                  <a:schemeClr val="accent6"/>
                </a:solidFill>
                <a:latin typeface="+mn-lt"/>
              </a:defRPr>
            </a:lvl1pPr>
          </a:lstStyle>
          <a:p>
            <a:r>
              <a:rPr lang="en-US" dirty="0"/>
              <a:t>Picture</a:t>
            </a:r>
          </a:p>
        </p:txBody>
      </p:sp>
      <p:sp>
        <p:nvSpPr>
          <p:cNvPr id="4" name="Rectangle 3">
            <a:extLst>
              <a:ext uri="{FF2B5EF4-FFF2-40B4-BE49-F238E27FC236}">
                <a16:creationId xmlns:a16="http://schemas.microsoft.com/office/drawing/2014/main" id="{31CDD9A1-FE51-41A1-8C8D-FDA7B913253F}"/>
              </a:ext>
            </a:extLst>
          </p:cNvPr>
          <p:cNvSpPr/>
          <p:nvPr userDrawn="1"/>
        </p:nvSpPr>
        <p:spPr>
          <a:xfrm>
            <a:off x="285565" y="285566"/>
            <a:ext cx="5405021" cy="6286867"/>
          </a:xfrm>
          <a:prstGeom prst="rect">
            <a:avLst/>
          </a:prstGeom>
          <a:no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Graphic 3">
            <a:extLst>
              <a:ext uri="{FF2B5EF4-FFF2-40B4-BE49-F238E27FC236}">
                <a16:creationId xmlns:a16="http://schemas.microsoft.com/office/drawing/2014/main" id="{35FB84FF-8E5E-4861-B3BF-0F0192E59B4F}"/>
              </a:ext>
            </a:extLst>
          </p:cNvPr>
          <p:cNvSpPr/>
          <p:nvPr userDrawn="1"/>
        </p:nvSpPr>
        <p:spPr>
          <a:xfrm rot="1514662">
            <a:off x="2317266" y="5622803"/>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sp>
        <p:nvSpPr>
          <p:cNvPr id="8" name="Rectangle 7">
            <a:extLst>
              <a:ext uri="{FF2B5EF4-FFF2-40B4-BE49-F238E27FC236}">
                <a16:creationId xmlns:a16="http://schemas.microsoft.com/office/drawing/2014/main" id="{5E6E5DD7-751B-4BC5-B035-37ED6032D058}"/>
              </a:ext>
            </a:extLst>
          </p:cNvPr>
          <p:cNvSpPr/>
          <p:nvPr userDrawn="1"/>
        </p:nvSpPr>
        <p:spPr>
          <a:xfrm>
            <a:off x="647641" y="791905"/>
            <a:ext cx="4664641" cy="3927347"/>
          </a:xfrm>
          <a:prstGeom prst="rect">
            <a:avLst/>
          </a:prstGeom>
          <a:solidFill>
            <a:schemeClr val="bg1"/>
          </a:solidFill>
          <a:ln>
            <a:noFill/>
          </a:ln>
          <a:effectLst>
            <a:outerShdw blurRad="88900" dist="50800" dir="3000000" algn="tl"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34058EA-A15F-40E4-A9F3-8EA250D7FBF3}"/>
              </a:ext>
            </a:extLst>
          </p:cNvPr>
          <p:cNvSpPr/>
          <p:nvPr userDrawn="1"/>
        </p:nvSpPr>
        <p:spPr>
          <a:xfrm>
            <a:off x="1898788" y="521602"/>
            <a:ext cx="2162346" cy="520835"/>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Picture Placeholder 4">
            <a:extLst>
              <a:ext uri="{FF2B5EF4-FFF2-40B4-BE49-F238E27FC236}">
                <a16:creationId xmlns:a16="http://schemas.microsoft.com/office/drawing/2014/main" id="{72A691C7-3F2C-4DFD-B0FC-1A205B364192}"/>
              </a:ext>
            </a:extLst>
          </p:cNvPr>
          <p:cNvSpPr>
            <a:spLocks noGrp="1"/>
          </p:cNvSpPr>
          <p:nvPr>
            <p:ph type="pic" sz="quarter" idx="12" hasCustomPrompt="1"/>
          </p:nvPr>
        </p:nvSpPr>
        <p:spPr>
          <a:xfrm>
            <a:off x="984154" y="1120228"/>
            <a:ext cx="3992160" cy="2842172"/>
          </a:xfrm>
          <a:solidFill>
            <a:schemeClr val="accent5">
              <a:lumMod val="90000"/>
            </a:schemeClr>
          </a:solidFill>
        </p:spPr>
        <p:txBody>
          <a:bodyPr/>
          <a:lstStyle>
            <a:lvl1pPr algn="ctr">
              <a:buNone/>
              <a:defRPr>
                <a:solidFill>
                  <a:schemeClr val="accent5">
                    <a:lumMod val="90000"/>
                  </a:schemeClr>
                </a:solidFill>
                <a:latin typeface="+mn-lt"/>
              </a:defRPr>
            </a:lvl1pPr>
          </a:lstStyle>
          <a:p>
            <a:r>
              <a:rPr lang="en-US" dirty="0"/>
              <a:t>picture</a:t>
            </a:r>
          </a:p>
        </p:txBody>
      </p:sp>
      <p:sp>
        <p:nvSpPr>
          <p:cNvPr id="2" name="Title 1">
            <a:extLst>
              <a:ext uri="{FF2B5EF4-FFF2-40B4-BE49-F238E27FC236}">
                <a16:creationId xmlns:a16="http://schemas.microsoft.com/office/drawing/2014/main" id="{FEF44A2A-7969-48CC-B5CE-702F5C6376BF}"/>
              </a:ext>
            </a:extLst>
          </p:cNvPr>
          <p:cNvSpPr>
            <a:spLocks noGrp="1"/>
          </p:cNvSpPr>
          <p:nvPr>
            <p:ph type="title"/>
          </p:nvPr>
        </p:nvSpPr>
        <p:spPr>
          <a:xfrm>
            <a:off x="666113" y="5012463"/>
            <a:ext cx="4664641" cy="653277"/>
          </a:xfrm>
        </p:spPr>
        <p:txBody>
          <a:bodyPr vert="horz" lIns="0" tIns="0" rIns="0" bIns="0" rtlCol="0">
            <a:noAutofit/>
          </a:bodyPr>
          <a:lstStyle>
            <a:lvl1pPr algn="ctr">
              <a:defRPr lang="en-US" sz="1600">
                <a:solidFill>
                  <a:schemeClr val="accent3">
                    <a:lumMod val="20000"/>
                    <a:lumOff val="80000"/>
                  </a:schemeClr>
                </a:solidFill>
                <a:latin typeface="+mn-lt"/>
                <a:ea typeface="+mn-ea"/>
                <a:cs typeface="+mn-cs"/>
              </a:defRPr>
            </a:lvl1pPr>
          </a:lstStyle>
          <a:p>
            <a:pPr marL="228600" lvl="0" indent="-228600" algn="ctr">
              <a:lnSpc>
                <a:spcPct val="100000"/>
              </a:lnSpc>
              <a:spcBef>
                <a:spcPts val="1000"/>
              </a:spcBef>
              <a:buFontTx/>
            </a:pPr>
            <a:r>
              <a:rPr lang="en-US"/>
              <a:t>Click to edit Master title style</a:t>
            </a:r>
            <a:endParaRPr lang="en-US" dirty="0"/>
          </a:p>
        </p:txBody>
      </p:sp>
    </p:spTree>
    <p:extLst>
      <p:ext uri="{BB962C8B-B14F-4D97-AF65-F5344CB8AC3E}">
        <p14:creationId xmlns:p14="http://schemas.microsoft.com/office/powerpoint/2010/main" val="2063334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 Photo">
    <p:bg>
      <p:bgPr>
        <a:solidFill>
          <a:schemeClr val="tx2">
            <a:lumMod val="60000"/>
            <a:lumOff val="40000"/>
          </a:schemeClr>
        </a:solidFill>
        <a:effectLst/>
      </p:bgPr>
    </p:bg>
    <p:spTree>
      <p:nvGrpSpPr>
        <p:cNvPr id="1" name=""/>
        <p:cNvGrpSpPr/>
        <p:nvPr/>
      </p:nvGrpSpPr>
      <p:grpSpPr>
        <a:xfrm>
          <a:off x="0" y="0"/>
          <a:ext cx="0" cy="0"/>
          <a:chOff x="0" y="0"/>
          <a:chExt cx="0" cy="0"/>
        </a:xfrm>
      </p:grpSpPr>
      <p:pic>
        <p:nvPicPr>
          <p:cNvPr id="2" name="Picture Placeholder 25" descr="A close up of a coral&#10;&#10;Description automatically generated">
            <a:extLst>
              <a:ext uri="{FF2B5EF4-FFF2-40B4-BE49-F238E27FC236}">
                <a16:creationId xmlns:a16="http://schemas.microsoft.com/office/drawing/2014/main" id="{494EA73B-5244-4C80-99EB-DDE5EDF9EDE5}"/>
              </a:ext>
            </a:extLst>
          </p:cNvPr>
          <p:cNvPicPr>
            <a:picLocks noChangeAspect="1"/>
          </p:cNvPicPr>
          <p:nvPr userDrawn="1"/>
        </p:nvPicPr>
        <p:blipFill rotWithShape="1">
          <a:blip r:embed="rId2">
            <a:duotone>
              <a:schemeClr val="accent1">
                <a:shade val="45000"/>
                <a:satMod val="135000"/>
              </a:schemeClr>
              <a:prstClr val="white"/>
            </a:duotone>
            <a:alphaModFix amt="8000"/>
          </a:blip>
          <a:srcRect t="42935" b="815"/>
          <a:stretch/>
        </p:blipFill>
        <p:spPr>
          <a:xfrm>
            <a:off x="0" y="0"/>
            <a:ext cx="12192000" cy="6858000"/>
          </a:xfrm>
          <a:prstGeom prst="rect">
            <a:avLst/>
          </a:prstGeom>
        </p:spPr>
      </p:pic>
      <p:sp>
        <p:nvSpPr>
          <p:cNvPr id="22" name="Rectangle 21">
            <a:extLst>
              <a:ext uri="{FF2B5EF4-FFF2-40B4-BE49-F238E27FC236}">
                <a16:creationId xmlns:a16="http://schemas.microsoft.com/office/drawing/2014/main" id="{AA9CE015-6EB3-4DD0-8826-DCA2711CBE4F}"/>
              </a:ext>
            </a:extLst>
          </p:cNvPr>
          <p:cNvSpPr/>
          <p:nvPr/>
        </p:nvSpPr>
        <p:spPr>
          <a:xfrm>
            <a:off x="848391" y="764153"/>
            <a:ext cx="4664641" cy="5590223"/>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82B1BBD-5D08-4833-9588-FBABF1274F43}"/>
              </a:ext>
            </a:extLst>
          </p:cNvPr>
          <p:cNvSpPr/>
          <p:nvPr userDrawn="1"/>
        </p:nvSpPr>
        <p:spPr>
          <a:xfrm>
            <a:off x="2099538" y="484640"/>
            <a:ext cx="2162346" cy="530045"/>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Graphic 3">
            <a:extLst>
              <a:ext uri="{FF2B5EF4-FFF2-40B4-BE49-F238E27FC236}">
                <a16:creationId xmlns:a16="http://schemas.microsoft.com/office/drawing/2014/main" id="{8D4CA70A-5D6E-4779-8014-6C12C593AFCF}"/>
              </a:ext>
            </a:extLst>
          </p:cNvPr>
          <p:cNvSpPr/>
          <p:nvPr userDrawn="1"/>
        </p:nvSpPr>
        <p:spPr>
          <a:xfrm rot="1514662">
            <a:off x="8184917" y="3851221"/>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sp>
        <p:nvSpPr>
          <p:cNvPr id="10" name="Picture Placeholder 4">
            <a:extLst>
              <a:ext uri="{FF2B5EF4-FFF2-40B4-BE49-F238E27FC236}">
                <a16:creationId xmlns:a16="http://schemas.microsoft.com/office/drawing/2014/main" id="{FFF16015-5381-40DF-BF92-F9C4CCB72D0F}"/>
              </a:ext>
            </a:extLst>
          </p:cNvPr>
          <p:cNvSpPr>
            <a:spLocks noGrp="1"/>
          </p:cNvSpPr>
          <p:nvPr>
            <p:ph type="pic" sz="quarter" idx="12" hasCustomPrompt="1"/>
          </p:nvPr>
        </p:nvSpPr>
        <p:spPr>
          <a:xfrm>
            <a:off x="1184904" y="1164507"/>
            <a:ext cx="3992160" cy="4284881"/>
          </a:xfrm>
          <a:solidFill>
            <a:schemeClr val="accent5">
              <a:lumMod val="75000"/>
            </a:schemeClr>
          </a:solidFill>
        </p:spPr>
        <p:txBody>
          <a:bodyPr/>
          <a:lstStyle>
            <a:lvl1pPr algn="ctr">
              <a:buNone/>
              <a:defRPr>
                <a:solidFill>
                  <a:schemeClr val="accent5">
                    <a:lumMod val="75000"/>
                  </a:schemeClr>
                </a:solidFill>
                <a:latin typeface="+mn-lt"/>
              </a:defRPr>
            </a:lvl1pPr>
          </a:lstStyle>
          <a:p>
            <a:r>
              <a:rPr lang="en-US" dirty="0"/>
              <a:t>picture</a:t>
            </a:r>
          </a:p>
        </p:txBody>
      </p:sp>
      <p:sp>
        <p:nvSpPr>
          <p:cNvPr id="3" name="Title 2">
            <a:extLst>
              <a:ext uri="{FF2B5EF4-FFF2-40B4-BE49-F238E27FC236}">
                <a16:creationId xmlns:a16="http://schemas.microsoft.com/office/drawing/2014/main" id="{F3C1C624-86ED-41D8-8323-124CEDD3BFD7}"/>
              </a:ext>
            </a:extLst>
          </p:cNvPr>
          <p:cNvSpPr>
            <a:spLocks noGrp="1"/>
          </p:cNvSpPr>
          <p:nvPr>
            <p:ph type="title"/>
          </p:nvPr>
        </p:nvSpPr>
        <p:spPr>
          <a:xfrm>
            <a:off x="6610937" y="3103417"/>
            <a:ext cx="4514147" cy="811119"/>
          </a:xfrm>
        </p:spPr>
        <p:txBody>
          <a:bodyPr vert="horz" lIns="0" tIns="0" rIns="0" bIns="0" rtlCol="0">
            <a:noAutofit/>
          </a:bodyPr>
          <a:lstStyle>
            <a:lvl1pPr algn="ctr">
              <a:buFont typeface="Arial" panose="020B0604020202020204" pitchFamily="34" charset="0"/>
              <a:buNone/>
              <a:defRPr lang="en-US" sz="1600">
                <a:solidFill>
                  <a:schemeClr val="accent3">
                    <a:lumMod val="20000"/>
                    <a:lumOff val="80000"/>
                  </a:schemeClr>
                </a:solidFill>
                <a:latin typeface="+mn-lt"/>
                <a:ea typeface="+mn-ea"/>
                <a:cs typeface="+mn-cs"/>
              </a:defRPr>
            </a:lvl1pPr>
          </a:lstStyle>
          <a:p>
            <a:pPr marL="228600" lvl="0" indent="-228600" algn="ctr">
              <a:lnSpc>
                <a:spcPct val="100000"/>
              </a:lnSpc>
              <a:spcBef>
                <a:spcPts val="1000"/>
              </a:spcBef>
              <a:buFontTx/>
            </a:pPr>
            <a:r>
              <a:rPr lang="en-US"/>
              <a:t>Click to edit Master title style</a:t>
            </a:r>
            <a:endParaRPr lang="en-US" dirty="0"/>
          </a:p>
        </p:txBody>
      </p:sp>
    </p:spTree>
    <p:extLst>
      <p:ext uri="{BB962C8B-B14F-4D97-AF65-F5344CB8AC3E}">
        <p14:creationId xmlns:p14="http://schemas.microsoft.com/office/powerpoint/2010/main" val="7015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Photos">
    <p:bg>
      <p:bgPr>
        <a:solidFill>
          <a:srgbClr val="37463B"/>
        </a:solidFill>
        <a:effectLst/>
      </p:bgPr>
    </p:bg>
    <p:spTree>
      <p:nvGrpSpPr>
        <p:cNvPr id="1" name=""/>
        <p:cNvGrpSpPr/>
        <p:nvPr/>
      </p:nvGrpSpPr>
      <p:grpSpPr>
        <a:xfrm>
          <a:off x="0" y="0"/>
          <a:ext cx="0" cy="0"/>
          <a:chOff x="0" y="0"/>
          <a:chExt cx="0" cy="0"/>
        </a:xfrm>
      </p:grpSpPr>
      <p:pic>
        <p:nvPicPr>
          <p:cNvPr id="4" name="Picture Placeholder 25" descr="A close up of a coral&#10;&#10;Description automatically generated">
            <a:extLst>
              <a:ext uri="{FF2B5EF4-FFF2-40B4-BE49-F238E27FC236}">
                <a16:creationId xmlns:a16="http://schemas.microsoft.com/office/drawing/2014/main" id="{4B0ACBD7-EFB6-4100-A022-0B9A0A88CBEA}"/>
              </a:ext>
            </a:extLst>
          </p:cNvPr>
          <p:cNvPicPr>
            <a:picLocks noChangeAspect="1"/>
          </p:cNvPicPr>
          <p:nvPr userDrawn="1"/>
        </p:nvPicPr>
        <p:blipFill rotWithShape="1">
          <a:blip r:embed="rId2">
            <a:duotone>
              <a:prstClr val="black"/>
              <a:schemeClr val="tx2">
                <a:tint val="45000"/>
                <a:satMod val="400000"/>
              </a:schemeClr>
            </a:duotone>
            <a:alphaModFix amt="5000"/>
          </a:blip>
          <a:srcRect t="30332" b="13926"/>
          <a:stretch/>
        </p:blipFill>
        <p:spPr>
          <a:xfrm>
            <a:off x="-151534" y="0"/>
            <a:ext cx="12302836" cy="6858000"/>
          </a:xfrm>
          <a:prstGeom prst="rect">
            <a:avLst/>
          </a:prstGeom>
        </p:spPr>
      </p:pic>
      <p:sp>
        <p:nvSpPr>
          <p:cNvPr id="2" name="Graphic 11">
            <a:extLst>
              <a:ext uri="{FF2B5EF4-FFF2-40B4-BE49-F238E27FC236}">
                <a16:creationId xmlns:a16="http://schemas.microsoft.com/office/drawing/2014/main" id="{25082345-B677-4FCD-8A8F-A78A42503CCC}"/>
              </a:ext>
            </a:extLst>
          </p:cNvPr>
          <p:cNvSpPr/>
          <p:nvPr/>
        </p:nvSpPr>
        <p:spPr>
          <a:xfrm rot="20388820" flipH="1">
            <a:off x="1491896" y="5646588"/>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sp>
        <p:nvSpPr>
          <p:cNvPr id="3" name="Graphic 6">
            <a:extLst>
              <a:ext uri="{FF2B5EF4-FFF2-40B4-BE49-F238E27FC236}">
                <a16:creationId xmlns:a16="http://schemas.microsoft.com/office/drawing/2014/main" id="{3CB33A04-E7AD-4AC4-88B3-60ED7E9B9566}"/>
              </a:ext>
            </a:extLst>
          </p:cNvPr>
          <p:cNvSpPr/>
          <p:nvPr/>
        </p:nvSpPr>
        <p:spPr>
          <a:xfrm rot="1479909">
            <a:off x="9335388" y="5646587"/>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sp>
        <p:nvSpPr>
          <p:cNvPr id="23" name="Rectangle 22">
            <a:extLst>
              <a:ext uri="{FF2B5EF4-FFF2-40B4-BE49-F238E27FC236}">
                <a16:creationId xmlns:a16="http://schemas.microsoft.com/office/drawing/2014/main" id="{E976E5A3-E720-491F-80B9-92B94D665167}"/>
              </a:ext>
            </a:extLst>
          </p:cNvPr>
          <p:cNvSpPr/>
          <p:nvPr userDrawn="1"/>
        </p:nvSpPr>
        <p:spPr>
          <a:xfrm>
            <a:off x="524899" y="681630"/>
            <a:ext cx="3419582" cy="4586533"/>
          </a:xfrm>
          <a:prstGeom prst="rect">
            <a:avLst/>
          </a:prstGeom>
          <a:solidFill>
            <a:schemeClr val="bg1"/>
          </a:solidFill>
          <a:ln>
            <a:noFill/>
          </a:ln>
          <a:effectLst>
            <a:outerShdw blurRad="88900" dist="50800" dir="30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370D647A-A7D0-4786-B3B1-01ECB0E5CEA2}"/>
              </a:ext>
            </a:extLst>
          </p:cNvPr>
          <p:cNvSpPr/>
          <p:nvPr userDrawn="1"/>
        </p:nvSpPr>
        <p:spPr>
          <a:xfrm>
            <a:off x="1413196" y="333929"/>
            <a:ext cx="1642993" cy="49019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F96FA808-97EC-4F02-8C56-FE1435B9771D}"/>
              </a:ext>
            </a:extLst>
          </p:cNvPr>
          <p:cNvSpPr/>
          <p:nvPr userDrawn="1"/>
        </p:nvSpPr>
        <p:spPr>
          <a:xfrm>
            <a:off x="4386204" y="681630"/>
            <a:ext cx="3419582" cy="4586533"/>
          </a:xfrm>
          <a:prstGeom prst="rect">
            <a:avLst/>
          </a:prstGeom>
          <a:solidFill>
            <a:schemeClr val="bg1"/>
          </a:solidFill>
          <a:ln>
            <a:noFill/>
          </a:ln>
          <a:effectLst>
            <a:outerShdw blurRad="88900" dist="50800" dir="30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5E109696-1980-4D2D-B937-02F74014104E}"/>
              </a:ext>
            </a:extLst>
          </p:cNvPr>
          <p:cNvSpPr/>
          <p:nvPr userDrawn="1"/>
        </p:nvSpPr>
        <p:spPr>
          <a:xfrm>
            <a:off x="5274501" y="333929"/>
            <a:ext cx="1642993" cy="49019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0447A092-9105-4154-A058-8646A83D73E4}"/>
              </a:ext>
            </a:extLst>
          </p:cNvPr>
          <p:cNvSpPr/>
          <p:nvPr userDrawn="1"/>
        </p:nvSpPr>
        <p:spPr>
          <a:xfrm>
            <a:off x="8247514" y="677261"/>
            <a:ext cx="3419582" cy="4586533"/>
          </a:xfrm>
          <a:prstGeom prst="rect">
            <a:avLst/>
          </a:prstGeom>
          <a:solidFill>
            <a:schemeClr val="bg1"/>
          </a:solidFill>
          <a:ln>
            <a:noFill/>
          </a:ln>
          <a:effectLst>
            <a:outerShdw blurRad="88900" dist="50800" dir="30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95407C56-9ECE-4F96-9CC0-5AF4992CB676}"/>
              </a:ext>
            </a:extLst>
          </p:cNvPr>
          <p:cNvSpPr/>
          <p:nvPr userDrawn="1"/>
        </p:nvSpPr>
        <p:spPr>
          <a:xfrm>
            <a:off x="9135811" y="329560"/>
            <a:ext cx="1642993" cy="49019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18">
            <a:extLst>
              <a:ext uri="{FF2B5EF4-FFF2-40B4-BE49-F238E27FC236}">
                <a16:creationId xmlns:a16="http://schemas.microsoft.com/office/drawing/2014/main" id="{48F0D1A6-69DE-433E-821B-4FF1D0640D01}"/>
              </a:ext>
            </a:extLst>
          </p:cNvPr>
          <p:cNvSpPr>
            <a:spLocks noGrp="1"/>
          </p:cNvSpPr>
          <p:nvPr>
            <p:ph type="pic" sz="quarter" idx="10" hasCustomPrompt="1"/>
          </p:nvPr>
        </p:nvSpPr>
        <p:spPr>
          <a:xfrm>
            <a:off x="771015" y="947627"/>
            <a:ext cx="2927350" cy="3578033"/>
          </a:xfrm>
          <a:solidFill>
            <a:schemeClr val="tx2">
              <a:lumMod val="40000"/>
              <a:lumOff val="60000"/>
            </a:schemeClr>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20" name="Picture Placeholder 18">
            <a:extLst>
              <a:ext uri="{FF2B5EF4-FFF2-40B4-BE49-F238E27FC236}">
                <a16:creationId xmlns:a16="http://schemas.microsoft.com/office/drawing/2014/main" id="{5433B204-C104-4815-BF09-872F084D86D9}"/>
              </a:ext>
            </a:extLst>
          </p:cNvPr>
          <p:cNvSpPr>
            <a:spLocks noGrp="1"/>
          </p:cNvSpPr>
          <p:nvPr>
            <p:ph type="pic" sz="quarter" idx="15" hasCustomPrompt="1"/>
          </p:nvPr>
        </p:nvSpPr>
        <p:spPr>
          <a:xfrm>
            <a:off x="4632320" y="947627"/>
            <a:ext cx="2927350" cy="3578033"/>
          </a:xfrm>
          <a:solidFill>
            <a:schemeClr val="tx2">
              <a:lumMod val="40000"/>
              <a:lumOff val="60000"/>
            </a:schemeClr>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21" name="Picture Placeholder 18">
            <a:extLst>
              <a:ext uri="{FF2B5EF4-FFF2-40B4-BE49-F238E27FC236}">
                <a16:creationId xmlns:a16="http://schemas.microsoft.com/office/drawing/2014/main" id="{7E31EC5E-2551-4B7D-90D4-D3B557EA3E79}"/>
              </a:ext>
            </a:extLst>
          </p:cNvPr>
          <p:cNvSpPr>
            <a:spLocks noGrp="1"/>
          </p:cNvSpPr>
          <p:nvPr>
            <p:ph type="pic" sz="quarter" idx="16" hasCustomPrompt="1"/>
          </p:nvPr>
        </p:nvSpPr>
        <p:spPr>
          <a:xfrm>
            <a:off x="8493630" y="943258"/>
            <a:ext cx="2927350" cy="3578033"/>
          </a:xfrm>
          <a:solidFill>
            <a:schemeClr val="tx2">
              <a:lumMod val="40000"/>
              <a:lumOff val="60000"/>
            </a:schemeClr>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5" name="Title 4">
            <a:extLst>
              <a:ext uri="{FF2B5EF4-FFF2-40B4-BE49-F238E27FC236}">
                <a16:creationId xmlns:a16="http://schemas.microsoft.com/office/drawing/2014/main" id="{A8BF323E-9C2D-48E5-BB6B-96419386C7A3}"/>
              </a:ext>
            </a:extLst>
          </p:cNvPr>
          <p:cNvSpPr>
            <a:spLocks noGrp="1"/>
          </p:cNvSpPr>
          <p:nvPr>
            <p:ph type="title"/>
          </p:nvPr>
        </p:nvSpPr>
        <p:spPr>
          <a:xfrm>
            <a:off x="3639067" y="5766800"/>
            <a:ext cx="4721634" cy="676186"/>
          </a:xfrm>
        </p:spPr>
        <p:txBody>
          <a:bodyPr vert="horz" lIns="0" tIns="0" rIns="0" bIns="0" rtlCol="0">
            <a:noAutofit/>
          </a:bodyPr>
          <a:lstStyle>
            <a:lvl1pPr algn="ctr">
              <a:buFont typeface="Arial" panose="020B0604020202020204" pitchFamily="34" charset="0"/>
              <a:buNone/>
              <a:defRPr lang="en-US" sz="1600">
                <a:solidFill>
                  <a:schemeClr val="accent3">
                    <a:lumMod val="20000"/>
                    <a:lumOff val="80000"/>
                  </a:schemeClr>
                </a:solidFill>
                <a:latin typeface="+mn-lt"/>
                <a:ea typeface="+mn-ea"/>
                <a:cs typeface="+mn-cs"/>
              </a:defRPr>
            </a:lvl1pPr>
          </a:lstStyle>
          <a:p>
            <a:pPr marL="228600" lvl="0" indent="-228600" algn="ctr">
              <a:lnSpc>
                <a:spcPct val="100000"/>
              </a:lnSpc>
              <a:spcBef>
                <a:spcPts val="1000"/>
              </a:spcBef>
              <a:buFontTx/>
            </a:pPr>
            <a:r>
              <a:rPr lang="en-US"/>
              <a:t>Click to edit Master title style</a:t>
            </a:r>
            <a:endParaRPr lang="en-US" dirty="0"/>
          </a:p>
        </p:txBody>
      </p:sp>
    </p:spTree>
    <p:extLst>
      <p:ext uri="{BB962C8B-B14F-4D97-AF65-F5344CB8AC3E}">
        <p14:creationId xmlns:p14="http://schemas.microsoft.com/office/powerpoint/2010/main" val="2205815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Photos">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25742E-0B47-444B-8B8B-BB03EAE7FC4B}"/>
              </a:ext>
            </a:extLst>
          </p:cNvPr>
          <p:cNvSpPr/>
          <p:nvPr userDrawn="1"/>
        </p:nvSpPr>
        <p:spPr>
          <a:xfrm>
            <a:off x="0" y="-7732"/>
            <a:ext cx="12191010" cy="686573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rug&#10;&#10;Description automatically generated">
            <a:extLst>
              <a:ext uri="{FF2B5EF4-FFF2-40B4-BE49-F238E27FC236}">
                <a16:creationId xmlns:a16="http://schemas.microsoft.com/office/drawing/2014/main" id="{E4D5090F-2595-49C8-8F31-FCFF302CB39B}"/>
              </a:ext>
            </a:extLst>
          </p:cNvPr>
          <p:cNvPicPr>
            <a:picLocks noChangeAspect="1"/>
          </p:cNvPicPr>
          <p:nvPr userDrawn="1"/>
        </p:nvPicPr>
        <p:blipFill rotWithShape="1">
          <a:blip r:embed="rId2">
            <a:duotone>
              <a:schemeClr val="accent6">
                <a:shade val="45000"/>
                <a:satMod val="135000"/>
              </a:schemeClr>
              <a:prstClr val="white"/>
            </a:duotone>
            <a:alphaModFix amt="5000"/>
          </a:blip>
          <a:srcRect l="3541" r="2143" b="34177"/>
          <a:stretch/>
        </p:blipFill>
        <p:spPr>
          <a:xfrm rot="10800000" flipV="1">
            <a:off x="-7" y="-7646"/>
            <a:ext cx="12191017" cy="5087646"/>
          </a:xfrm>
          <a:prstGeom prst="rect">
            <a:avLst/>
          </a:prstGeom>
        </p:spPr>
      </p:pic>
      <p:sp>
        <p:nvSpPr>
          <p:cNvPr id="40" name="Rectangle 39">
            <a:extLst>
              <a:ext uri="{FF2B5EF4-FFF2-40B4-BE49-F238E27FC236}">
                <a16:creationId xmlns:a16="http://schemas.microsoft.com/office/drawing/2014/main" id="{7A53ABB2-D679-4B08-8670-374EBC192A70}"/>
              </a:ext>
            </a:extLst>
          </p:cNvPr>
          <p:cNvSpPr/>
          <p:nvPr userDrawn="1"/>
        </p:nvSpPr>
        <p:spPr>
          <a:xfrm>
            <a:off x="539327" y="3406762"/>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B8FA6E14-528F-4D1D-8DED-CC55E7F4D15A}"/>
              </a:ext>
            </a:extLst>
          </p:cNvPr>
          <p:cNvSpPr/>
          <p:nvPr userDrawn="1"/>
        </p:nvSpPr>
        <p:spPr>
          <a:xfrm>
            <a:off x="1140392" y="3093039"/>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C76D0D81-7898-4FD0-B5CB-91DC005C6CD8}"/>
              </a:ext>
            </a:extLst>
          </p:cNvPr>
          <p:cNvSpPr/>
          <p:nvPr/>
        </p:nvSpPr>
        <p:spPr>
          <a:xfrm>
            <a:off x="3336321" y="3406762"/>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97715DBE-F5C3-4046-BFEF-BC9F50A9DAE1}"/>
              </a:ext>
            </a:extLst>
          </p:cNvPr>
          <p:cNvSpPr/>
          <p:nvPr userDrawn="1"/>
        </p:nvSpPr>
        <p:spPr>
          <a:xfrm>
            <a:off x="3937386" y="3093039"/>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070D90CF-903F-438D-B2DC-69E7F8BE88A1}"/>
              </a:ext>
            </a:extLst>
          </p:cNvPr>
          <p:cNvSpPr/>
          <p:nvPr userDrawn="1"/>
        </p:nvSpPr>
        <p:spPr>
          <a:xfrm>
            <a:off x="6133415" y="3393059"/>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B96F7532-1DBF-4548-BD12-CFF9D1595916}"/>
              </a:ext>
            </a:extLst>
          </p:cNvPr>
          <p:cNvSpPr/>
          <p:nvPr userDrawn="1"/>
        </p:nvSpPr>
        <p:spPr>
          <a:xfrm>
            <a:off x="6734480" y="3079336"/>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542E3DD0-50DC-45B6-8B27-EE9F633A9A80}"/>
              </a:ext>
            </a:extLst>
          </p:cNvPr>
          <p:cNvSpPr/>
          <p:nvPr/>
        </p:nvSpPr>
        <p:spPr>
          <a:xfrm>
            <a:off x="8928137" y="3393143"/>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49F0792B-F250-4A87-B672-10CD1FF7DB06}"/>
              </a:ext>
            </a:extLst>
          </p:cNvPr>
          <p:cNvSpPr/>
          <p:nvPr userDrawn="1"/>
        </p:nvSpPr>
        <p:spPr>
          <a:xfrm>
            <a:off x="9529202" y="3079420"/>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9694DB7F-A747-40DE-96EF-1D82762E6F21}"/>
              </a:ext>
            </a:extLst>
          </p:cNvPr>
          <p:cNvSpPr/>
          <p:nvPr userDrawn="1"/>
        </p:nvSpPr>
        <p:spPr>
          <a:xfrm>
            <a:off x="285565" y="285566"/>
            <a:ext cx="11620870" cy="6286867"/>
          </a:xfrm>
          <a:prstGeom prst="rect">
            <a:avLst/>
          </a:prstGeom>
          <a:no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 Placeholder 15">
            <a:extLst>
              <a:ext uri="{FF2B5EF4-FFF2-40B4-BE49-F238E27FC236}">
                <a16:creationId xmlns:a16="http://schemas.microsoft.com/office/drawing/2014/main" id="{A4F23455-1CA2-484A-A539-C13F39C102E4}"/>
              </a:ext>
            </a:extLst>
          </p:cNvPr>
          <p:cNvSpPr>
            <a:spLocks noGrp="1"/>
          </p:cNvSpPr>
          <p:nvPr>
            <p:ph type="body" sz="quarter" idx="15" hasCustomPrompt="1"/>
          </p:nvPr>
        </p:nvSpPr>
        <p:spPr>
          <a:xfrm>
            <a:off x="4785707" y="743985"/>
            <a:ext cx="1039006" cy="368878"/>
          </a:xfrm>
        </p:spPr>
        <p:txBody>
          <a:bodyPr/>
          <a:lstStyle>
            <a:lvl1pPr algn="r">
              <a:buFontTx/>
              <a:buNone/>
              <a:defRPr sz="2400" i="1">
                <a:solidFill>
                  <a:schemeClr val="accent3">
                    <a:lumMod val="20000"/>
                    <a:lumOff val="80000"/>
                  </a:schemeClr>
                </a:solidFill>
                <a:latin typeface="+mn-lt"/>
              </a:defRPr>
            </a:lvl1pPr>
          </a:lstStyle>
          <a:p>
            <a:pPr lvl="0"/>
            <a:r>
              <a:rPr lang="en-US" dirty="0"/>
              <a:t>subtitle</a:t>
            </a:r>
          </a:p>
        </p:txBody>
      </p:sp>
      <p:sp>
        <p:nvSpPr>
          <p:cNvPr id="4" name="Graphic 21">
            <a:extLst>
              <a:ext uri="{FF2B5EF4-FFF2-40B4-BE49-F238E27FC236}">
                <a16:creationId xmlns:a16="http://schemas.microsoft.com/office/drawing/2014/main" id="{02AF6E82-BA59-498B-9E11-F1E1BEA76522}"/>
              </a:ext>
            </a:extLst>
          </p:cNvPr>
          <p:cNvSpPr/>
          <p:nvPr/>
        </p:nvSpPr>
        <p:spPr>
          <a:xfrm rot="1600662">
            <a:off x="5546311" y="2233118"/>
            <a:ext cx="1100563" cy="563350"/>
          </a:xfrm>
          <a:custGeom>
            <a:avLst/>
            <a:gdLst>
              <a:gd name="connsiteX0" fmla="*/ 1100560 w 1100563"/>
              <a:gd name="connsiteY0" fmla="*/ 57532 h 563350"/>
              <a:gd name="connsiteX1" fmla="*/ 1083745 w 1100563"/>
              <a:gd name="connsiteY1" fmla="*/ 74346 h 563350"/>
              <a:gd name="connsiteX2" fmla="*/ 1087472 w 1100563"/>
              <a:gd name="connsiteY2" fmla="*/ 83617 h 563350"/>
              <a:gd name="connsiteX3" fmla="*/ 1085654 w 1100563"/>
              <a:gd name="connsiteY3" fmla="*/ 86707 h 563350"/>
              <a:gd name="connsiteX4" fmla="*/ 1005400 w 1100563"/>
              <a:gd name="connsiteY4" fmla="*/ 138695 h 563350"/>
              <a:gd name="connsiteX5" fmla="*/ 946686 w 1100563"/>
              <a:gd name="connsiteY5" fmla="*/ 164780 h 563350"/>
              <a:gd name="connsiteX6" fmla="*/ 879429 w 1100563"/>
              <a:gd name="connsiteY6" fmla="*/ 192955 h 563350"/>
              <a:gd name="connsiteX7" fmla="*/ 853163 w 1100563"/>
              <a:gd name="connsiteY7" fmla="*/ 203407 h 563350"/>
              <a:gd name="connsiteX8" fmla="*/ 902969 w 1100563"/>
              <a:gd name="connsiteY8" fmla="*/ 207588 h 563350"/>
              <a:gd name="connsiteX9" fmla="*/ 950776 w 1100563"/>
              <a:gd name="connsiteY9" fmla="*/ 198136 h 563350"/>
              <a:gd name="connsiteX10" fmla="*/ 952140 w 1100563"/>
              <a:gd name="connsiteY10" fmla="*/ 201862 h 563350"/>
              <a:gd name="connsiteX11" fmla="*/ 941688 w 1100563"/>
              <a:gd name="connsiteY11" fmla="*/ 212496 h 563350"/>
              <a:gd name="connsiteX12" fmla="*/ 984587 w 1100563"/>
              <a:gd name="connsiteY12" fmla="*/ 235763 h 563350"/>
              <a:gd name="connsiteX13" fmla="*/ 983587 w 1100563"/>
              <a:gd name="connsiteY13" fmla="*/ 239308 h 563350"/>
              <a:gd name="connsiteX14" fmla="*/ 973226 w 1100563"/>
              <a:gd name="connsiteY14" fmla="*/ 238490 h 563350"/>
              <a:gd name="connsiteX15" fmla="*/ 920602 w 1100563"/>
              <a:gd name="connsiteY15" fmla="*/ 227038 h 563350"/>
              <a:gd name="connsiteX16" fmla="*/ 840893 w 1100563"/>
              <a:gd name="connsiteY16" fmla="*/ 227038 h 563350"/>
              <a:gd name="connsiteX17" fmla="*/ 839166 w 1100563"/>
              <a:gd name="connsiteY17" fmla="*/ 227311 h 563350"/>
              <a:gd name="connsiteX18" fmla="*/ 733918 w 1100563"/>
              <a:gd name="connsiteY18" fmla="*/ 267665 h 563350"/>
              <a:gd name="connsiteX19" fmla="*/ 717649 w 1100563"/>
              <a:gd name="connsiteY19" fmla="*/ 285206 h 563350"/>
              <a:gd name="connsiteX20" fmla="*/ 699744 w 1100563"/>
              <a:gd name="connsiteY20" fmla="*/ 315108 h 563350"/>
              <a:gd name="connsiteX21" fmla="*/ 656936 w 1100563"/>
              <a:gd name="connsiteY21" fmla="*/ 351373 h 563350"/>
              <a:gd name="connsiteX22" fmla="*/ 580863 w 1100563"/>
              <a:gd name="connsiteY22" fmla="*/ 394726 h 563350"/>
              <a:gd name="connsiteX23" fmla="*/ 613855 w 1100563"/>
              <a:gd name="connsiteY23" fmla="*/ 397998 h 563350"/>
              <a:gd name="connsiteX24" fmla="*/ 707197 w 1100563"/>
              <a:gd name="connsiteY24" fmla="*/ 364279 h 563350"/>
              <a:gd name="connsiteX25" fmla="*/ 777362 w 1100563"/>
              <a:gd name="connsiteY25" fmla="*/ 359462 h 563350"/>
              <a:gd name="connsiteX26" fmla="*/ 786451 w 1100563"/>
              <a:gd name="connsiteY26" fmla="*/ 367369 h 563350"/>
              <a:gd name="connsiteX27" fmla="*/ 775544 w 1100563"/>
              <a:gd name="connsiteY27" fmla="*/ 369278 h 563350"/>
              <a:gd name="connsiteX28" fmla="*/ 730100 w 1100563"/>
              <a:gd name="connsiteY28" fmla="*/ 377639 h 563350"/>
              <a:gd name="connsiteX29" fmla="*/ 626943 w 1100563"/>
              <a:gd name="connsiteY29" fmla="*/ 419175 h 563350"/>
              <a:gd name="connsiteX30" fmla="*/ 603130 w 1100563"/>
              <a:gd name="connsiteY30" fmla="*/ 422356 h 563350"/>
              <a:gd name="connsiteX31" fmla="*/ 528238 w 1100563"/>
              <a:gd name="connsiteY31" fmla="*/ 440897 h 563350"/>
              <a:gd name="connsiteX32" fmla="*/ 457982 w 1100563"/>
              <a:gd name="connsiteY32" fmla="*/ 479434 h 563350"/>
              <a:gd name="connsiteX33" fmla="*/ 417537 w 1100563"/>
              <a:gd name="connsiteY33" fmla="*/ 483524 h 563350"/>
              <a:gd name="connsiteX34" fmla="*/ 376274 w 1100563"/>
              <a:gd name="connsiteY34" fmla="*/ 478070 h 563350"/>
              <a:gd name="connsiteX35" fmla="*/ 364549 w 1100563"/>
              <a:gd name="connsiteY35" fmla="*/ 476525 h 563350"/>
              <a:gd name="connsiteX36" fmla="*/ 328012 w 1100563"/>
              <a:gd name="connsiteY36" fmla="*/ 480524 h 563350"/>
              <a:gd name="connsiteX37" fmla="*/ 206859 w 1100563"/>
              <a:gd name="connsiteY37" fmla="*/ 545509 h 563350"/>
              <a:gd name="connsiteX38" fmla="*/ 165232 w 1100563"/>
              <a:gd name="connsiteY38" fmla="*/ 557052 h 563350"/>
              <a:gd name="connsiteX39" fmla="*/ 95612 w 1100563"/>
              <a:gd name="connsiteY39" fmla="*/ 560233 h 563350"/>
              <a:gd name="connsiteX40" fmla="*/ 68164 w 1100563"/>
              <a:gd name="connsiteY40" fmla="*/ 563051 h 563350"/>
              <a:gd name="connsiteX41" fmla="*/ 49713 w 1100563"/>
              <a:gd name="connsiteY41" fmla="*/ 561596 h 563350"/>
              <a:gd name="connsiteX42" fmla="*/ 19175 w 1100563"/>
              <a:gd name="connsiteY42" fmla="*/ 545146 h 563350"/>
              <a:gd name="connsiteX43" fmla="*/ 270 w 1100563"/>
              <a:gd name="connsiteY43" fmla="*/ 513153 h 563350"/>
              <a:gd name="connsiteX44" fmla="*/ 10813 w 1100563"/>
              <a:gd name="connsiteY44" fmla="*/ 499156 h 563350"/>
              <a:gd name="connsiteX45" fmla="*/ 125241 w 1100563"/>
              <a:gd name="connsiteY45" fmla="*/ 503428 h 563350"/>
              <a:gd name="connsiteX46" fmla="*/ 245395 w 1100563"/>
              <a:gd name="connsiteY46" fmla="*/ 476162 h 563350"/>
              <a:gd name="connsiteX47" fmla="*/ 309562 w 1100563"/>
              <a:gd name="connsiteY47" fmla="*/ 434081 h 563350"/>
              <a:gd name="connsiteX48" fmla="*/ 325649 w 1100563"/>
              <a:gd name="connsiteY48" fmla="*/ 416630 h 563350"/>
              <a:gd name="connsiteX49" fmla="*/ 339919 w 1100563"/>
              <a:gd name="connsiteY49" fmla="*/ 402452 h 563350"/>
              <a:gd name="connsiteX50" fmla="*/ 374820 w 1100563"/>
              <a:gd name="connsiteY50" fmla="*/ 386728 h 563350"/>
              <a:gd name="connsiteX51" fmla="*/ 389634 w 1100563"/>
              <a:gd name="connsiteY51" fmla="*/ 381911 h 563350"/>
              <a:gd name="connsiteX52" fmla="*/ 431988 w 1100563"/>
              <a:gd name="connsiteY52" fmla="*/ 341739 h 563350"/>
              <a:gd name="connsiteX53" fmla="*/ 445076 w 1100563"/>
              <a:gd name="connsiteY53" fmla="*/ 319562 h 563350"/>
              <a:gd name="connsiteX54" fmla="*/ 456164 w 1100563"/>
              <a:gd name="connsiteY54" fmla="*/ 302475 h 563350"/>
              <a:gd name="connsiteX55" fmla="*/ 462163 w 1100563"/>
              <a:gd name="connsiteY55" fmla="*/ 310110 h 563350"/>
              <a:gd name="connsiteX56" fmla="*/ 452347 w 1100563"/>
              <a:gd name="connsiteY56" fmla="*/ 324470 h 563350"/>
              <a:gd name="connsiteX57" fmla="*/ 451529 w 1100563"/>
              <a:gd name="connsiteY57" fmla="*/ 349828 h 563350"/>
              <a:gd name="connsiteX58" fmla="*/ 464799 w 1100563"/>
              <a:gd name="connsiteY58" fmla="*/ 339466 h 563350"/>
              <a:gd name="connsiteX59" fmla="*/ 479522 w 1100563"/>
              <a:gd name="connsiteY59" fmla="*/ 331559 h 563350"/>
              <a:gd name="connsiteX60" fmla="*/ 474251 w 1100563"/>
              <a:gd name="connsiteY60" fmla="*/ 345283 h 563350"/>
              <a:gd name="connsiteX61" fmla="*/ 386362 w 1100563"/>
              <a:gd name="connsiteY61" fmla="*/ 415994 h 563350"/>
              <a:gd name="connsiteX62" fmla="*/ 384363 w 1100563"/>
              <a:gd name="connsiteY62" fmla="*/ 420357 h 563350"/>
              <a:gd name="connsiteX63" fmla="*/ 511606 w 1100563"/>
              <a:gd name="connsiteY63" fmla="*/ 400089 h 563350"/>
              <a:gd name="connsiteX64" fmla="*/ 532965 w 1100563"/>
              <a:gd name="connsiteY64" fmla="*/ 377639 h 563350"/>
              <a:gd name="connsiteX65" fmla="*/ 540690 w 1100563"/>
              <a:gd name="connsiteY65" fmla="*/ 373731 h 563350"/>
              <a:gd name="connsiteX66" fmla="*/ 643848 w 1100563"/>
              <a:gd name="connsiteY66" fmla="*/ 319289 h 563350"/>
              <a:gd name="connsiteX67" fmla="*/ 682293 w 1100563"/>
              <a:gd name="connsiteY67" fmla="*/ 281116 h 563350"/>
              <a:gd name="connsiteX68" fmla="*/ 690382 w 1100563"/>
              <a:gd name="connsiteY68" fmla="*/ 267756 h 563350"/>
              <a:gd name="connsiteX69" fmla="*/ 767546 w 1100563"/>
              <a:gd name="connsiteY69" fmla="*/ 207497 h 563350"/>
              <a:gd name="connsiteX70" fmla="*/ 853435 w 1100563"/>
              <a:gd name="connsiteY70" fmla="*/ 180503 h 563350"/>
              <a:gd name="connsiteX71" fmla="*/ 897243 w 1100563"/>
              <a:gd name="connsiteY71" fmla="*/ 156691 h 563350"/>
              <a:gd name="connsiteX72" fmla="*/ 953685 w 1100563"/>
              <a:gd name="connsiteY72" fmla="*/ 99795 h 563350"/>
              <a:gd name="connsiteX73" fmla="*/ 963137 w 1100563"/>
              <a:gd name="connsiteY73" fmla="*/ 87434 h 563350"/>
              <a:gd name="connsiteX74" fmla="*/ 984678 w 1100563"/>
              <a:gd name="connsiteY74" fmla="*/ 26903 h 563350"/>
              <a:gd name="connsiteX75" fmla="*/ 983223 w 1100563"/>
              <a:gd name="connsiteY75" fmla="*/ 13633 h 563350"/>
              <a:gd name="connsiteX76" fmla="*/ 984132 w 1100563"/>
              <a:gd name="connsiteY76" fmla="*/ 0 h 563350"/>
              <a:gd name="connsiteX77" fmla="*/ 997856 w 1100563"/>
              <a:gd name="connsiteY77" fmla="*/ 21268 h 563350"/>
              <a:gd name="connsiteX78" fmla="*/ 1029758 w 1100563"/>
              <a:gd name="connsiteY78" fmla="*/ 6817 h 563350"/>
              <a:gd name="connsiteX79" fmla="*/ 1026759 w 1100563"/>
              <a:gd name="connsiteY79" fmla="*/ 11088 h 563350"/>
              <a:gd name="connsiteX80" fmla="*/ 986314 w 1100563"/>
              <a:gd name="connsiteY80" fmla="*/ 69984 h 563350"/>
              <a:gd name="connsiteX81" fmla="*/ 978134 w 1100563"/>
              <a:gd name="connsiteY81" fmla="*/ 87162 h 563350"/>
              <a:gd name="connsiteX82" fmla="*/ 947504 w 1100563"/>
              <a:gd name="connsiteY82" fmla="*/ 135968 h 563350"/>
              <a:gd name="connsiteX83" fmla="*/ 967772 w 1100563"/>
              <a:gd name="connsiteY83" fmla="*/ 137059 h 563350"/>
              <a:gd name="connsiteX84" fmla="*/ 1024396 w 1100563"/>
              <a:gd name="connsiteY84" fmla="*/ 114610 h 563350"/>
              <a:gd name="connsiteX85" fmla="*/ 1038483 w 1100563"/>
              <a:gd name="connsiteY85" fmla="*/ 102249 h 563350"/>
              <a:gd name="connsiteX86" fmla="*/ 1072839 w 1100563"/>
              <a:gd name="connsiteY86" fmla="*/ 67711 h 563350"/>
              <a:gd name="connsiteX87" fmla="*/ 1100560 w 1100563"/>
              <a:gd name="connsiteY87" fmla="*/ 57532 h 56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100563" h="563350">
                <a:moveTo>
                  <a:pt x="1100560" y="57532"/>
                </a:moveTo>
                <a:cubicBezTo>
                  <a:pt x="1100832" y="68802"/>
                  <a:pt x="1087199" y="65258"/>
                  <a:pt x="1083745" y="74346"/>
                </a:cubicBezTo>
                <a:cubicBezTo>
                  <a:pt x="1084654" y="76709"/>
                  <a:pt x="1086109" y="80254"/>
                  <a:pt x="1087472" y="83617"/>
                </a:cubicBezTo>
                <a:cubicBezTo>
                  <a:pt x="1086745" y="84889"/>
                  <a:pt x="1086472" y="86162"/>
                  <a:pt x="1085654" y="86707"/>
                </a:cubicBezTo>
                <a:cubicBezTo>
                  <a:pt x="1059024" y="104248"/>
                  <a:pt x="1032939" y="122790"/>
                  <a:pt x="1005400" y="138695"/>
                </a:cubicBezTo>
                <a:cubicBezTo>
                  <a:pt x="986950" y="149329"/>
                  <a:pt x="966409" y="156418"/>
                  <a:pt x="946686" y="164780"/>
                </a:cubicBezTo>
                <a:cubicBezTo>
                  <a:pt x="924328" y="174323"/>
                  <a:pt x="901879" y="183594"/>
                  <a:pt x="879429" y="192955"/>
                </a:cubicBezTo>
                <a:cubicBezTo>
                  <a:pt x="870977" y="196500"/>
                  <a:pt x="862433" y="199681"/>
                  <a:pt x="853163" y="203407"/>
                </a:cubicBezTo>
                <a:cubicBezTo>
                  <a:pt x="870431" y="204680"/>
                  <a:pt x="887064" y="204134"/>
                  <a:pt x="902969" y="207588"/>
                </a:cubicBezTo>
                <a:cubicBezTo>
                  <a:pt x="920511" y="211405"/>
                  <a:pt x="934417" y="197954"/>
                  <a:pt x="950776" y="198136"/>
                </a:cubicBezTo>
                <a:cubicBezTo>
                  <a:pt x="951231" y="199408"/>
                  <a:pt x="951685" y="200590"/>
                  <a:pt x="952140" y="201862"/>
                </a:cubicBezTo>
                <a:cubicBezTo>
                  <a:pt x="948868" y="205225"/>
                  <a:pt x="945596" y="208497"/>
                  <a:pt x="941688" y="212496"/>
                </a:cubicBezTo>
                <a:cubicBezTo>
                  <a:pt x="956139" y="220403"/>
                  <a:pt x="970317" y="228038"/>
                  <a:pt x="984587" y="235763"/>
                </a:cubicBezTo>
                <a:cubicBezTo>
                  <a:pt x="984223" y="236945"/>
                  <a:pt x="983950" y="238126"/>
                  <a:pt x="983587" y="239308"/>
                </a:cubicBezTo>
                <a:cubicBezTo>
                  <a:pt x="980133" y="239035"/>
                  <a:pt x="976589" y="239217"/>
                  <a:pt x="973226" y="238490"/>
                </a:cubicBezTo>
                <a:cubicBezTo>
                  <a:pt x="955684" y="234673"/>
                  <a:pt x="938325" y="228310"/>
                  <a:pt x="920602" y="227038"/>
                </a:cubicBezTo>
                <a:cubicBezTo>
                  <a:pt x="894153" y="225220"/>
                  <a:pt x="867523" y="226856"/>
                  <a:pt x="840893" y="227038"/>
                </a:cubicBezTo>
                <a:cubicBezTo>
                  <a:pt x="840348" y="227038"/>
                  <a:pt x="839711" y="227311"/>
                  <a:pt x="839166" y="227311"/>
                </a:cubicBezTo>
                <a:cubicBezTo>
                  <a:pt x="797539" y="223493"/>
                  <a:pt x="767001" y="249396"/>
                  <a:pt x="733918" y="267665"/>
                </a:cubicBezTo>
                <a:cubicBezTo>
                  <a:pt x="727283" y="271300"/>
                  <a:pt x="722193" y="278662"/>
                  <a:pt x="717649" y="285206"/>
                </a:cubicBezTo>
                <a:cubicBezTo>
                  <a:pt x="711105" y="294749"/>
                  <a:pt x="705743" y="305111"/>
                  <a:pt x="699744" y="315108"/>
                </a:cubicBezTo>
                <a:cubicBezTo>
                  <a:pt x="689474" y="331923"/>
                  <a:pt x="675568" y="343011"/>
                  <a:pt x="656936" y="351373"/>
                </a:cubicBezTo>
                <a:cubicBezTo>
                  <a:pt x="631396" y="362734"/>
                  <a:pt x="608038" y="378912"/>
                  <a:pt x="580863" y="394726"/>
                </a:cubicBezTo>
                <a:cubicBezTo>
                  <a:pt x="594041" y="400270"/>
                  <a:pt x="604130" y="401452"/>
                  <a:pt x="613855" y="397998"/>
                </a:cubicBezTo>
                <a:cubicBezTo>
                  <a:pt x="645120" y="387092"/>
                  <a:pt x="676113" y="375640"/>
                  <a:pt x="707197" y="364279"/>
                </a:cubicBezTo>
                <a:cubicBezTo>
                  <a:pt x="730191" y="355826"/>
                  <a:pt x="753550" y="353281"/>
                  <a:pt x="777362" y="359462"/>
                </a:cubicBezTo>
                <a:cubicBezTo>
                  <a:pt x="780725" y="360371"/>
                  <a:pt x="783724" y="362643"/>
                  <a:pt x="786451" y="367369"/>
                </a:cubicBezTo>
                <a:cubicBezTo>
                  <a:pt x="782816" y="368096"/>
                  <a:pt x="778907" y="370005"/>
                  <a:pt x="775544" y="369278"/>
                </a:cubicBezTo>
                <a:cubicBezTo>
                  <a:pt x="759094" y="365733"/>
                  <a:pt x="744643" y="371822"/>
                  <a:pt x="730100" y="377639"/>
                </a:cubicBezTo>
                <a:cubicBezTo>
                  <a:pt x="695654" y="391454"/>
                  <a:pt x="661480" y="405815"/>
                  <a:pt x="626943" y="419175"/>
                </a:cubicBezTo>
                <a:cubicBezTo>
                  <a:pt x="619672" y="421993"/>
                  <a:pt x="611037" y="422992"/>
                  <a:pt x="603130" y="422356"/>
                </a:cubicBezTo>
                <a:cubicBezTo>
                  <a:pt x="575955" y="420357"/>
                  <a:pt x="551597" y="428173"/>
                  <a:pt x="528238" y="440897"/>
                </a:cubicBezTo>
                <a:cubicBezTo>
                  <a:pt x="504789" y="453712"/>
                  <a:pt x="481158" y="466164"/>
                  <a:pt x="457982" y="479434"/>
                </a:cubicBezTo>
                <a:cubicBezTo>
                  <a:pt x="444803" y="487068"/>
                  <a:pt x="431624" y="486159"/>
                  <a:pt x="417537" y="483524"/>
                </a:cubicBezTo>
                <a:cubicBezTo>
                  <a:pt x="403904" y="480979"/>
                  <a:pt x="390089" y="479797"/>
                  <a:pt x="376274" y="478070"/>
                </a:cubicBezTo>
                <a:cubicBezTo>
                  <a:pt x="372366" y="477616"/>
                  <a:pt x="367912" y="478161"/>
                  <a:pt x="364549" y="476525"/>
                </a:cubicBezTo>
                <a:cubicBezTo>
                  <a:pt x="351370" y="470436"/>
                  <a:pt x="339646" y="474253"/>
                  <a:pt x="328012" y="480524"/>
                </a:cubicBezTo>
                <a:cubicBezTo>
                  <a:pt x="287658" y="502247"/>
                  <a:pt x="247667" y="524787"/>
                  <a:pt x="206859" y="545509"/>
                </a:cubicBezTo>
                <a:cubicBezTo>
                  <a:pt x="194225" y="551871"/>
                  <a:pt x="179410" y="555507"/>
                  <a:pt x="165232" y="557052"/>
                </a:cubicBezTo>
                <a:cubicBezTo>
                  <a:pt x="142146" y="559506"/>
                  <a:pt x="118788" y="559052"/>
                  <a:pt x="95612" y="560233"/>
                </a:cubicBezTo>
                <a:cubicBezTo>
                  <a:pt x="86432" y="560688"/>
                  <a:pt x="77343" y="562596"/>
                  <a:pt x="68164" y="563051"/>
                </a:cubicBezTo>
                <a:cubicBezTo>
                  <a:pt x="61983" y="563414"/>
                  <a:pt x="55167" y="563869"/>
                  <a:pt x="49713" y="561596"/>
                </a:cubicBezTo>
                <a:cubicBezTo>
                  <a:pt x="39079" y="557143"/>
                  <a:pt x="28809" y="551417"/>
                  <a:pt x="19175" y="545146"/>
                </a:cubicBezTo>
                <a:cubicBezTo>
                  <a:pt x="7814" y="537784"/>
                  <a:pt x="1906" y="526514"/>
                  <a:pt x="270" y="513153"/>
                </a:cubicBezTo>
                <a:cubicBezTo>
                  <a:pt x="-911" y="503519"/>
                  <a:pt x="1634" y="500429"/>
                  <a:pt x="10813" y="499156"/>
                </a:cubicBezTo>
                <a:cubicBezTo>
                  <a:pt x="49168" y="493612"/>
                  <a:pt x="87886" y="495521"/>
                  <a:pt x="125241" y="503428"/>
                </a:cubicBezTo>
                <a:cubicBezTo>
                  <a:pt x="170685" y="513062"/>
                  <a:pt x="208767" y="500156"/>
                  <a:pt x="245395" y="476162"/>
                </a:cubicBezTo>
                <a:cubicBezTo>
                  <a:pt x="266754" y="462165"/>
                  <a:pt x="287840" y="447532"/>
                  <a:pt x="309562" y="434081"/>
                </a:cubicBezTo>
                <a:cubicBezTo>
                  <a:pt x="316924" y="429536"/>
                  <a:pt x="322741" y="424356"/>
                  <a:pt x="325649" y="416630"/>
                </a:cubicBezTo>
                <a:cubicBezTo>
                  <a:pt x="328376" y="409359"/>
                  <a:pt x="333102" y="405360"/>
                  <a:pt x="339919" y="402452"/>
                </a:cubicBezTo>
                <a:cubicBezTo>
                  <a:pt x="351643" y="397362"/>
                  <a:pt x="363095" y="391818"/>
                  <a:pt x="374820" y="386728"/>
                </a:cubicBezTo>
                <a:cubicBezTo>
                  <a:pt x="379546" y="384638"/>
                  <a:pt x="384545" y="382820"/>
                  <a:pt x="389634" y="381911"/>
                </a:cubicBezTo>
                <a:cubicBezTo>
                  <a:pt x="409630" y="378185"/>
                  <a:pt x="425808" y="362007"/>
                  <a:pt x="431988" y="341739"/>
                </a:cubicBezTo>
                <a:cubicBezTo>
                  <a:pt x="434442" y="333740"/>
                  <a:pt x="440532" y="326833"/>
                  <a:pt x="445076" y="319562"/>
                </a:cubicBezTo>
                <a:cubicBezTo>
                  <a:pt x="448711" y="313654"/>
                  <a:pt x="452620" y="307928"/>
                  <a:pt x="456164" y="302475"/>
                </a:cubicBezTo>
                <a:cubicBezTo>
                  <a:pt x="462345" y="302566"/>
                  <a:pt x="464799" y="305111"/>
                  <a:pt x="462163" y="310110"/>
                </a:cubicBezTo>
                <a:cubicBezTo>
                  <a:pt x="459436" y="315199"/>
                  <a:pt x="455528" y="319653"/>
                  <a:pt x="452347" y="324470"/>
                </a:cubicBezTo>
                <a:cubicBezTo>
                  <a:pt x="447166" y="332286"/>
                  <a:pt x="445530" y="340375"/>
                  <a:pt x="451529" y="349828"/>
                </a:cubicBezTo>
                <a:cubicBezTo>
                  <a:pt x="455982" y="346283"/>
                  <a:pt x="460163" y="342466"/>
                  <a:pt x="464799" y="339466"/>
                </a:cubicBezTo>
                <a:cubicBezTo>
                  <a:pt x="469343" y="336467"/>
                  <a:pt x="474433" y="334286"/>
                  <a:pt x="479522" y="331559"/>
                </a:cubicBezTo>
                <a:cubicBezTo>
                  <a:pt x="483976" y="340284"/>
                  <a:pt x="478159" y="342102"/>
                  <a:pt x="474251" y="345283"/>
                </a:cubicBezTo>
                <a:cubicBezTo>
                  <a:pt x="445258" y="369278"/>
                  <a:pt x="412538" y="388637"/>
                  <a:pt x="386362" y="415994"/>
                </a:cubicBezTo>
                <a:cubicBezTo>
                  <a:pt x="385272" y="417085"/>
                  <a:pt x="384999" y="418993"/>
                  <a:pt x="384363" y="420357"/>
                </a:cubicBezTo>
                <a:cubicBezTo>
                  <a:pt x="430988" y="443987"/>
                  <a:pt x="471979" y="430718"/>
                  <a:pt x="511606" y="400089"/>
                </a:cubicBezTo>
                <a:cubicBezTo>
                  <a:pt x="511061" y="387728"/>
                  <a:pt x="519331" y="380457"/>
                  <a:pt x="532965" y="377639"/>
                </a:cubicBezTo>
                <a:cubicBezTo>
                  <a:pt x="535691" y="377094"/>
                  <a:pt x="538418" y="375458"/>
                  <a:pt x="540690" y="373731"/>
                </a:cubicBezTo>
                <a:cubicBezTo>
                  <a:pt x="572592" y="350827"/>
                  <a:pt x="609038" y="336649"/>
                  <a:pt x="643848" y="319289"/>
                </a:cubicBezTo>
                <a:cubicBezTo>
                  <a:pt x="660571" y="310928"/>
                  <a:pt x="676113" y="300748"/>
                  <a:pt x="682293" y="281116"/>
                </a:cubicBezTo>
                <a:cubicBezTo>
                  <a:pt x="683839" y="276299"/>
                  <a:pt x="687020" y="271755"/>
                  <a:pt x="690382" y="267756"/>
                </a:cubicBezTo>
                <a:cubicBezTo>
                  <a:pt x="711923" y="242398"/>
                  <a:pt x="736372" y="221766"/>
                  <a:pt x="767546" y="207497"/>
                </a:cubicBezTo>
                <a:cubicBezTo>
                  <a:pt x="795449" y="194773"/>
                  <a:pt x="824260" y="187684"/>
                  <a:pt x="853435" y="180503"/>
                </a:cubicBezTo>
                <a:cubicBezTo>
                  <a:pt x="869977" y="176504"/>
                  <a:pt x="884974" y="169415"/>
                  <a:pt x="897243" y="156691"/>
                </a:cubicBezTo>
                <a:cubicBezTo>
                  <a:pt x="915785" y="137423"/>
                  <a:pt x="934962" y="118881"/>
                  <a:pt x="953685" y="99795"/>
                </a:cubicBezTo>
                <a:cubicBezTo>
                  <a:pt x="957320" y="96069"/>
                  <a:pt x="961319" y="92069"/>
                  <a:pt x="963137" y="87434"/>
                </a:cubicBezTo>
                <a:cubicBezTo>
                  <a:pt x="970772" y="67439"/>
                  <a:pt x="978043" y="47262"/>
                  <a:pt x="984678" y="26903"/>
                </a:cubicBezTo>
                <a:cubicBezTo>
                  <a:pt x="985950" y="23086"/>
                  <a:pt x="983496" y="18087"/>
                  <a:pt x="983223" y="13633"/>
                </a:cubicBezTo>
                <a:cubicBezTo>
                  <a:pt x="983042" y="10634"/>
                  <a:pt x="983587" y="7544"/>
                  <a:pt x="984132" y="0"/>
                </a:cubicBezTo>
                <a:cubicBezTo>
                  <a:pt x="989949" y="8907"/>
                  <a:pt x="993403" y="14360"/>
                  <a:pt x="997856" y="21268"/>
                </a:cubicBezTo>
                <a:cubicBezTo>
                  <a:pt x="1005582" y="10543"/>
                  <a:pt x="1014398" y="2454"/>
                  <a:pt x="1029758" y="6817"/>
                </a:cubicBezTo>
                <a:cubicBezTo>
                  <a:pt x="1028849" y="8180"/>
                  <a:pt x="1028213" y="10270"/>
                  <a:pt x="1026759" y="11088"/>
                </a:cubicBezTo>
                <a:cubicBezTo>
                  <a:pt x="1004946" y="24994"/>
                  <a:pt x="993948" y="46262"/>
                  <a:pt x="986314" y="69984"/>
                </a:cubicBezTo>
                <a:cubicBezTo>
                  <a:pt x="984405" y="75982"/>
                  <a:pt x="981406" y="81799"/>
                  <a:pt x="978134" y="87162"/>
                </a:cubicBezTo>
                <a:cubicBezTo>
                  <a:pt x="968318" y="103340"/>
                  <a:pt x="958047" y="119245"/>
                  <a:pt x="947504" y="135968"/>
                </a:cubicBezTo>
                <a:cubicBezTo>
                  <a:pt x="954685" y="141512"/>
                  <a:pt x="961683" y="139331"/>
                  <a:pt x="967772" y="137059"/>
                </a:cubicBezTo>
                <a:cubicBezTo>
                  <a:pt x="986859" y="130061"/>
                  <a:pt x="1005855" y="122790"/>
                  <a:pt x="1024396" y="114610"/>
                </a:cubicBezTo>
                <a:cubicBezTo>
                  <a:pt x="1029849" y="112247"/>
                  <a:pt x="1034030" y="106702"/>
                  <a:pt x="1038483" y="102249"/>
                </a:cubicBezTo>
                <a:cubicBezTo>
                  <a:pt x="1049935" y="90797"/>
                  <a:pt x="1060842" y="78618"/>
                  <a:pt x="1072839" y="67711"/>
                </a:cubicBezTo>
                <a:cubicBezTo>
                  <a:pt x="1082655" y="58714"/>
                  <a:pt x="1090289" y="56623"/>
                  <a:pt x="1100560" y="57532"/>
                </a:cubicBezTo>
                <a:close/>
              </a:path>
            </a:pathLst>
          </a:custGeom>
          <a:solidFill>
            <a:srgbClr val="F8EAD4"/>
          </a:solidFill>
          <a:ln w="9053" cap="flat">
            <a:noFill/>
            <a:prstDash val="solid"/>
            <a:miter/>
          </a:ln>
        </p:spPr>
        <p:txBody>
          <a:bodyPr rtlCol="0" anchor="ctr"/>
          <a:lstStyle/>
          <a:p>
            <a:endParaRPr lang="en-US" dirty="0"/>
          </a:p>
        </p:txBody>
      </p:sp>
      <p:sp>
        <p:nvSpPr>
          <p:cNvPr id="25" name="Picture Placeholder 34">
            <a:extLst>
              <a:ext uri="{FF2B5EF4-FFF2-40B4-BE49-F238E27FC236}">
                <a16:creationId xmlns:a16="http://schemas.microsoft.com/office/drawing/2014/main" id="{771DFCF5-94C5-4563-8423-D05A462D8DA0}"/>
              </a:ext>
            </a:extLst>
          </p:cNvPr>
          <p:cNvSpPr>
            <a:spLocks noGrp="1"/>
          </p:cNvSpPr>
          <p:nvPr>
            <p:ph type="pic" sz="quarter" idx="10" hasCustomPrompt="1"/>
          </p:nvPr>
        </p:nvSpPr>
        <p:spPr>
          <a:xfrm>
            <a:off x="840659" y="3699572"/>
            <a:ext cx="2120872" cy="2120963"/>
          </a:xfrm>
          <a:solidFill>
            <a:schemeClr val="tx2">
              <a:lumMod val="50000"/>
            </a:schemeClr>
          </a:solidFill>
        </p:spPr>
        <p:txBody>
          <a:bodyPr/>
          <a:lstStyle>
            <a:lvl1pPr algn="ctr">
              <a:buNone/>
              <a:defRPr sz="1600">
                <a:solidFill>
                  <a:schemeClr val="tx2">
                    <a:lumMod val="50000"/>
                  </a:schemeClr>
                </a:solidFill>
                <a:latin typeface="+mn-lt"/>
              </a:defRPr>
            </a:lvl1pPr>
          </a:lstStyle>
          <a:p>
            <a:r>
              <a:rPr lang="en-US" dirty="0"/>
              <a:t>picture</a:t>
            </a:r>
          </a:p>
        </p:txBody>
      </p:sp>
      <p:sp>
        <p:nvSpPr>
          <p:cNvPr id="27" name="Picture Placeholder 34">
            <a:extLst>
              <a:ext uri="{FF2B5EF4-FFF2-40B4-BE49-F238E27FC236}">
                <a16:creationId xmlns:a16="http://schemas.microsoft.com/office/drawing/2014/main" id="{EFB6A770-C929-4EDF-85EB-4A8B19E96898}"/>
              </a:ext>
            </a:extLst>
          </p:cNvPr>
          <p:cNvSpPr>
            <a:spLocks noGrp="1"/>
          </p:cNvSpPr>
          <p:nvPr>
            <p:ph type="pic" sz="quarter" idx="11" hasCustomPrompt="1"/>
          </p:nvPr>
        </p:nvSpPr>
        <p:spPr>
          <a:xfrm>
            <a:off x="3637653" y="3713275"/>
            <a:ext cx="2120872" cy="2107260"/>
          </a:xfrm>
          <a:solidFill>
            <a:schemeClr val="tx2">
              <a:lumMod val="40000"/>
              <a:lumOff val="60000"/>
            </a:schemeClr>
          </a:solidFill>
        </p:spPr>
        <p:txBody>
          <a:bodyPr/>
          <a:lstStyle>
            <a:lvl1pPr algn="ctr">
              <a:buNone/>
              <a:defRPr sz="1600">
                <a:solidFill>
                  <a:schemeClr val="tx2">
                    <a:lumMod val="40000"/>
                    <a:lumOff val="60000"/>
                  </a:schemeClr>
                </a:solidFill>
                <a:latin typeface="+mn-lt"/>
              </a:defRPr>
            </a:lvl1pPr>
          </a:lstStyle>
          <a:p>
            <a:r>
              <a:rPr lang="en-US" dirty="0"/>
              <a:t>picture</a:t>
            </a:r>
          </a:p>
        </p:txBody>
      </p:sp>
      <p:sp>
        <p:nvSpPr>
          <p:cNvPr id="30" name="Picture Placeholder 34">
            <a:extLst>
              <a:ext uri="{FF2B5EF4-FFF2-40B4-BE49-F238E27FC236}">
                <a16:creationId xmlns:a16="http://schemas.microsoft.com/office/drawing/2014/main" id="{E59E95AF-7585-4115-8054-B085E0FF9EB9}"/>
              </a:ext>
            </a:extLst>
          </p:cNvPr>
          <p:cNvSpPr>
            <a:spLocks noGrp="1"/>
          </p:cNvSpPr>
          <p:nvPr>
            <p:ph type="pic" sz="quarter" idx="12" hasCustomPrompt="1"/>
          </p:nvPr>
        </p:nvSpPr>
        <p:spPr>
          <a:xfrm>
            <a:off x="6434747" y="3699572"/>
            <a:ext cx="2120872" cy="2120963"/>
          </a:xfrm>
          <a:solidFill>
            <a:schemeClr val="tx2">
              <a:lumMod val="50000"/>
            </a:schemeClr>
          </a:solidFill>
        </p:spPr>
        <p:txBody>
          <a:bodyPr/>
          <a:lstStyle>
            <a:lvl1pPr algn="ctr">
              <a:buNone/>
              <a:defRPr sz="1600">
                <a:solidFill>
                  <a:schemeClr val="tx2">
                    <a:lumMod val="50000"/>
                  </a:schemeClr>
                </a:solidFill>
                <a:latin typeface="+mn-lt"/>
              </a:defRPr>
            </a:lvl1pPr>
          </a:lstStyle>
          <a:p>
            <a:r>
              <a:rPr lang="en-US" dirty="0"/>
              <a:t>picture</a:t>
            </a:r>
          </a:p>
        </p:txBody>
      </p:sp>
      <p:sp>
        <p:nvSpPr>
          <p:cNvPr id="31" name="Picture Placeholder 34">
            <a:extLst>
              <a:ext uri="{FF2B5EF4-FFF2-40B4-BE49-F238E27FC236}">
                <a16:creationId xmlns:a16="http://schemas.microsoft.com/office/drawing/2014/main" id="{8CF32787-1C54-4041-B325-864EB07CA58D}"/>
              </a:ext>
            </a:extLst>
          </p:cNvPr>
          <p:cNvSpPr>
            <a:spLocks noGrp="1"/>
          </p:cNvSpPr>
          <p:nvPr>
            <p:ph type="pic" sz="quarter" idx="13" hasCustomPrompt="1"/>
          </p:nvPr>
        </p:nvSpPr>
        <p:spPr>
          <a:xfrm>
            <a:off x="9229469" y="3699573"/>
            <a:ext cx="2120872" cy="2120962"/>
          </a:xfrm>
          <a:solidFill>
            <a:schemeClr val="tx2">
              <a:lumMod val="40000"/>
              <a:lumOff val="60000"/>
            </a:schemeClr>
          </a:solidFill>
        </p:spPr>
        <p:txBody>
          <a:bodyPr/>
          <a:lstStyle>
            <a:lvl1pPr algn="ctr">
              <a:buNone/>
              <a:defRPr sz="1600">
                <a:solidFill>
                  <a:schemeClr val="tx2">
                    <a:lumMod val="40000"/>
                    <a:lumOff val="60000"/>
                  </a:schemeClr>
                </a:solidFill>
                <a:latin typeface="+mn-lt"/>
              </a:defRPr>
            </a:lvl1pPr>
          </a:lstStyle>
          <a:p>
            <a:r>
              <a:rPr lang="en-US" dirty="0"/>
              <a:t>picture</a:t>
            </a:r>
          </a:p>
        </p:txBody>
      </p:sp>
      <p:sp>
        <p:nvSpPr>
          <p:cNvPr id="33" name="Text Placeholder 7">
            <a:extLst>
              <a:ext uri="{FF2B5EF4-FFF2-40B4-BE49-F238E27FC236}">
                <a16:creationId xmlns:a16="http://schemas.microsoft.com/office/drawing/2014/main" id="{B28F84D8-2288-4728-AC4E-041A09E005D1}"/>
              </a:ext>
            </a:extLst>
          </p:cNvPr>
          <p:cNvSpPr>
            <a:spLocks noGrp="1"/>
          </p:cNvSpPr>
          <p:nvPr>
            <p:ph type="body" sz="quarter" idx="18" hasCustomPrompt="1"/>
          </p:nvPr>
        </p:nvSpPr>
        <p:spPr>
          <a:xfrm>
            <a:off x="3804562" y="1524693"/>
            <a:ext cx="4581878" cy="676186"/>
          </a:xfrm>
        </p:spPr>
        <p:txBody>
          <a:bodyPr/>
          <a:lstStyle>
            <a:lvl1pPr algn="ctr">
              <a:lnSpc>
                <a:spcPct val="100000"/>
              </a:lnSpc>
              <a:buFontTx/>
              <a:buNone/>
              <a:defRPr sz="1600">
                <a:solidFill>
                  <a:schemeClr val="accent3">
                    <a:lumMod val="20000"/>
                    <a:lumOff val="80000"/>
                  </a:schemeClr>
                </a:solidFill>
                <a:latin typeface="+mn-lt"/>
              </a:defRPr>
            </a:lvl1pPr>
          </a:lstStyle>
          <a:p>
            <a:pPr lvl="0"/>
            <a:r>
              <a:rPr lang="en-US" dirty="0"/>
              <a:t>Add text here</a:t>
            </a:r>
          </a:p>
        </p:txBody>
      </p:sp>
      <p:sp>
        <p:nvSpPr>
          <p:cNvPr id="5" name="Title 4">
            <a:extLst>
              <a:ext uri="{FF2B5EF4-FFF2-40B4-BE49-F238E27FC236}">
                <a16:creationId xmlns:a16="http://schemas.microsoft.com/office/drawing/2014/main" id="{D7076F62-F4E0-4C5E-B1BD-73BA1C63BF73}"/>
              </a:ext>
            </a:extLst>
          </p:cNvPr>
          <p:cNvSpPr>
            <a:spLocks noGrp="1"/>
          </p:cNvSpPr>
          <p:nvPr>
            <p:ph type="title" hasCustomPrompt="1"/>
          </p:nvPr>
        </p:nvSpPr>
        <p:spPr>
          <a:xfrm>
            <a:off x="5967497" y="646236"/>
            <a:ext cx="1755342" cy="592890"/>
          </a:xfrm>
        </p:spPr>
        <p:txBody>
          <a:bodyPr vert="horz" lIns="0" tIns="0" rIns="0" bIns="0" rtlCol="0">
            <a:noAutofit/>
          </a:bodyPr>
          <a:lstStyle>
            <a:lvl1pPr>
              <a:defRPr lang="en-US" sz="4000" cap="all" baseline="0">
                <a:solidFill>
                  <a:schemeClr val="accent3">
                    <a:lumMod val="20000"/>
                    <a:lumOff val="80000"/>
                  </a:schemeClr>
                </a:solidFill>
                <a:latin typeface="+mj-lt"/>
                <a:ea typeface="+mn-ea"/>
                <a:cs typeface="+mn-cs"/>
              </a:defRPr>
            </a:lvl1pPr>
          </a:lstStyle>
          <a:p>
            <a:pPr marL="228600" lvl="0" indent="-228600">
              <a:spcBef>
                <a:spcPts val="1000"/>
              </a:spcBef>
              <a:buFontTx/>
            </a:pPr>
            <a:r>
              <a:rPr lang="en-US" dirty="0"/>
              <a:t>title</a:t>
            </a:r>
          </a:p>
        </p:txBody>
      </p:sp>
    </p:spTree>
    <p:extLst>
      <p:ext uri="{BB962C8B-B14F-4D97-AF65-F5344CB8AC3E}">
        <p14:creationId xmlns:p14="http://schemas.microsoft.com/office/powerpoint/2010/main" val="760977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 Photo Collage">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16453-F65D-4E9B-9827-962EA7B43B3C}"/>
              </a:ext>
            </a:extLst>
          </p:cNvPr>
          <p:cNvSpPr>
            <a:spLocks noGrp="1"/>
          </p:cNvSpPr>
          <p:nvPr>
            <p:ph type="title"/>
          </p:nvPr>
        </p:nvSpPr>
        <p:spPr>
          <a:xfrm>
            <a:off x="0" y="0"/>
            <a:ext cx="11339241" cy="407035"/>
          </a:xfrm>
        </p:spPr>
        <p:txBody>
          <a:bodyPr/>
          <a:lstStyle>
            <a:lvl1pPr>
              <a:defRPr sz="900">
                <a:solidFill>
                  <a:schemeClr val="accent3">
                    <a:lumMod val="40000"/>
                    <a:lumOff val="60000"/>
                  </a:schemeClr>
                </a:solidFill>
              </a:defRPr>
            </a:lvl1pPr>
          </a:lstStyle>
          <a:p>
            <a:r>
              <a:rPr lang="en-US"/>
              <a:t>Click to edit Master title style</a:t>
            </a:r>
          </a:p>
        </p:txBody>
      </p:sp>
      <p:sp>
        <p:nvSpPr>
          <p:cNvPr id="5" name="Rectangle 4">
            <a:extLst>
              <a:ext uri="{FF2B5EF4-FFF2-40B4-BE49-F238E27FC236}">
                <a16:creationId xmlns:a16="http://schemas.microsoft.com/office/drawing/2014/main" id="{D61CD3A7-191A-485E-B049-D37C740CB310}"/>
              </a:ext>
            </a:extLst>
          </p:cNvPr>
          <p:cNvSpPr/>
          <p:nvPr/>
        </p:nvSpPr>
        <p:spPr>
          <a:xfrm>
            <a:off x="106303" y="122372"/>
            <a:ext cx="3419583" cy="3517831"/>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9B6B0CD-4535-4563-A88C-7CDF7196B85B}"/>
              </a:ext>
            </a:extLst>
          </p:cNvPr>
          <p:cNvSpPr/>
          <p:nvPr/>
        </p:nvSpPr>
        <p:spPr>
          <a:xfrm>
            <a:off x="106303" y="3741802"/>
            <a:ext cx="3419583" cy="2981853"/>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36616B6-846C-4079-9DD9-63233DAD3ACB}"/>
              </a:ext>
            </a:extLst>
          </p:cNvPr>
          <p:cNvSpPr/>
          <p:nvPr/>
        </p:nvSpPr>
        <p:spPr>
          <a:xfrm>
            <a:off x="3642691" y="122372"/>
            <a:ext cx="2956440" cy="296762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B979808-C3C3-4F87-A5AE-006E7FF4D946}"/>
              </a:ext>
            </a:extLst>
          </p:cNvPr>
          <p:cNvSpPr/>
          <p:nvPr/>
        </p:nvSpPr>
        <p:spPr>
          <a:xfrm>
            <a:off x="6708952" y="122372"/>
            <a:ext cx="2673402" cy="4139631"/>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6C382A8-4A78-49CE-B22C-0941D49A83FD}"/>
              </a:ext>
            </a:extLst>
          </p:cNvPr>
          <p:cNvSpPr/>
          <p:nvPr/>
        </p:nvSpPr>
        <p:spPr>
          <a:xfrm>
            <a:off x="3642690" y="3205824"/>
            <a:ext cx="2956440" cy="3517831"/>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DDCA776-FCFC-4F63-8D71-9078106C9472}"/>
              </a:ext>
            </a:extLst>
          </p:cNvPr>
          <p:cNvSpPr/>
          <p:nvPr/>
        </p:nvSpPr>
        <p:spPr>
          <a:xfrm>
            <a:off x="9492176" y="122372"/>
            <a:ext cx="2568606" cy="2860006"/>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59447AF-2555-49E0-918A-7A5A3E4DE479}"/>
              </a:ext>
            </a:extLst>
          </p:cNvPr>
          <p:cNvSpPr/>
          <p:nvPr/>
        </p:nvSpPr>
        <p:spPr>
          <a:xfrm>
            <a:off x="6708953" y="4372996"/>
            <a:ext cx="2673402" cy="235065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3451BDE1-FF97-41BB-B1FE-039ECB3FAA48}"/>
              </a:ext>
            </a:extLst>
          </p:cNvPr>
          <p:cNvSpPr/>
          <p:nvPr/>
        </p:nvSpPr>
        <p:spPr>
          <a:xfrm>
            <a:off x="9492174" y="3090002"/>
            <a:ext cx="2568608" cy="3633654"/>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Picture Placeholder 12">
            <a:extLst>
              <a:ext uri="{FF2B5EF4-FFF2-40B4-BE49-F238E27FC236}">
                <a16:creationId xmlns:a16="http://schemas.microsoft.com/office/drawing/2014/main" id="{67AD5A73-8716-4463-A72A-D6F3CA1C957B}"/>
              </a:ext>
            </a:extLst>
          </p:cNvPr>
          <p:cNvSpPr>
            <a:spLocks noGrp="1"/>
          </p:cNvSpPr>
          <p:nvPr>
            <p:ph type="pic" sz="quarter" idx="10" hasCustomPrompt="1"/>
          </p:nvPr>
        </p:nvSpPr>
        <p:spPr>
          <a:xfrm>
            <a:off x="349279" y="374309"/>
            <a:ext cx="2926597" cy="2524311"/>
          </a:xfrm>
          <a:solidFill>
            <a:schemeClr val="tx2">
              <a:lumMod val="40000"/>
              <a:lumOff val="60000"/>
            </a:schemeClr>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29" name="Picture Placeholder 18">
            <a:extLst>
              <a:ext uri="{FF2B5EF4-FFF2-40B4-BE49-F238E27FC236}">
                <a16:creationId xmlns:a16="http://schemas.microsoft.com/office/drawing/2014/main" id="{306E7670-75FA-47A8-81A4-05FD7DE0AF1D}"/>
              </a:ext>
            </a:extLst>
          </p:cNvPr>
          <p:cNvSpPr>
            <a:spLocks noGrp="1"/>
          </p:cNvSpPr>
          <p:nvPr>
            <p:ph type="pic" sz="quarter" idx="11" hasCustomPrompt="1"/>
          </p:nvPr>
        </p:nvSpPr>
        <p:spPr>
          <a:xfrm>
            <a:off x="349189" y="3994520"/>
            <a:ext cx="2930525" cy="1987550"/>
          </a:xfrm>
          <a:solidFill>
            <a:schemeClr val="tx2">
              <a:lumMod val="50000"/>
            </a:schemeClr>
          </a:solidFill>
        </p:spPr>
        <p:txBody>
          <a:bodyPr/>
          <a:lstStyle>
            <a:lvl1pPr algn="ctr">
              <a:buNone/>
              <a:defRPr>
                <a:solidFill>
                  <a:schemeClr val="tx2">
                    <a:lumMod val="50000"/>
                  </a:schemeClr>
                </a:solidFill>
                <a:latin typeface="+mn-lt"/>
              </a:defRPr>
            </a:lvl1pPr>
          </a:lstStyle>
          <a:p>
            <a:r>
              <a:rPr lang="en-US" dirty="0"/>
              <a:t>picture</a:t>
            </a:r>
          </a:p>
        </p:txBody>
      </p:sp>
      <p:sp>
        <p:nvSpPr>
          <p:cNvPr id="30" name="Picture Placeholder 18">
            <a:extLst>
              <a:ext uri="{FF2B5EF4-FFF2-40B4-BE49-F238E27FC236}">
                <a16:creationId xmlns:a16="http://schemas.microsoft.com/office/drawing/2014/main" id="{D93EF954-7570-4C45-A73E-24302285496B}"/>
              </a:ext>
            </a:extLst>
          </p:cNvPr>
          <p:cNvSpPr>
            <a:spLocks noGrp="1"/>
          </p:cNvSpPr>
          <p:nvPr>
            <p:ph type="pic" sz="quarter" idx="12" hasCustomPrompt="1"/>
          </p:nvPr>
        </p:nvSpPr>
        <p:spPr>
          <a:xfrm>
            <a:off x="9737360" y="374308"/>
            <a:ext cx="2078236" cy="1866486"/>
          </a:xfrm>
          <a:solidFill>
            <a:schemeClr val="tx2">
              <a:lumMod val="50000"/>
            </a:schemeClr>
          </a:solidFill>
        </p:spPr>
        <p:txBody>
          <a:bodyPr/>
          <a:lstStyle>
            <a:lvl1pPr algn="ctr">
              <a:buNone/>
              <a:defRPr>
                <a:solidFill>
                  <a:schemeClr val="tx2">
                    <a:lumMod val="50000"/>
                  </a:schemeClr>
                </a:solidFill>
                <a:latin typeface="+mn-lt"/>
              </a:defRPr>
            </a:lvl1pPr>
          </a:lstStyle>
          <a:p>
            <a:r>
              <a:rPr lang="en-US" dirty="0"/>
              <a:t>picture</a:t>
            </a:r>
          </a:p>
        </p:txBody>
      </p:sp>
      <p:sp>
        <p:nvSpPr>
          <p:cNvPr id="31" name="Picture Placeholder 18">
            <a:extLst>
              <a:ext uri="{FF2B5EF4-FFF2-40B4-BE49-F238E27FC236}">
                <a16:creationId xmlns:a16="http://schemas.microsoft.com/office/drawing/2014/main" id="{37E62A63-6ADB-4815-870C-7DE18C0E2A4C}"/>
              </a:ext>
            </a:extLst>
          </p:cNvPr>
          <p:cNvSpPr>
            <a:spLocks noGrp="1"/>
          </p:cNvSpPr>
          <p:nvPr>
            <p:ph type="pic" sz="quarter" idx="13" hasCustomPrompt="1"/>
          </p:nvPr>
        </p:nvSpPr>
        <p:spPr>
          <a:xfrm>
            <a:off x="3887874" y="374309"/>
            <a:ext cx="2460900" cy="1974108"/>
          </a:xfrm>
          <a:solidFill>
            <a:schemeClr val="tx2">
              <a:lumMod val="50000"/>
            </a:schemeClr>
          </a:solidFill>
        </p:spPr>
        <p:txBody>
          <a:bodyPr/>
          <a:lstStyle>
            <a:lvl1pPr algn="ctr">
              <a:buNone/>
              <a:defRPr>
                <a:solidFill>
                  <a:schemeClr val="tx2">
                    <a:lumMod val="50000"/>
                  </a:schemeClr>
                </a:solidFill>
                <a:latin typeface="+mn-lt"/>
              </a:defRPr>
            </a:lvl1pPr>
          </a:lstStyle>
          <a:p>
            <a:r>
              <a:rPr lang="en-US" dirty="0"/>
              <a:t>picture</a:t>
            </a:r>
          </a:p>
        </p:txBody>
      </p:sp>
      <p:sp>
        <p:nvSpPr>
          <p:cNvPr id="32" name="Picture Placeholder 18">
            <a:extLst>
              <a:ext uri="{FF2B5EF4-FFF2-40B4-BE49-F238E27FC236}">
                <a16:creationId xmlns:a16="http://schemas.microsoft.com/office/drawing/2014/main" id="{5E88C04C-B228-4B61-AE61-D503F82ACA8A}"/>
              </a:ext>
            </a:extLst>
          </p:cNvPr>
          <p:cNvSpPr>
            <a:spLocks noGrp="1"/>
          </p:cNvSpPr>
          <p:nvPr>
            <p:ph type="pic" sz="quarter" idx="14" hasCustomPrompt="1"/>
          </p:nvPr>
        </p:nvSpPr>
        <p:spPr>
          <a:xfrm>
            <a:off x="6953053" y="4624367"/>
            <a:ext cx="2173480" cy="1357703"/>
          </a:xfrm>
          <a:solidFill>
            <a:schemeClr val="tx2">
              <a:lumMod val="50000"/>
            </a:schemeClr>
          </a:solidFill>
        </p:spPr>
        <p:txBody>
          <a:bodyPr/>
          <a:lstStyle>
            <a:lvl1pPr algn="ctr">
              <a:buNone/>
              <a:defRPr>
                <a:solidFill>
                  <a:schemeClr val="tx2">
                    <a:lumMod val="50000"/>
                  </a:schemeClr>
                </a:solidFill>
                <a:latin typeface="+mn-lt"/>
              </a:defRPr>
            </a:lvl1pPr>
          </a:lstStyle>
          <a:p>
            <a:r>
              <a:rPr lang="en-US" dirty="0"/>
              <a:t>picture</a:t>
            </a:r>
          </a:p>
        </p:txBody>
      </p:sp>
      <p:sp>
        <p:nvSpPr>
          <p:cNvPr id="33" name="Picture Placeholder 12">
            <a:extLst>
              <a:ext uri="{FF2B5EF4-FFF2-40B4-BE49-F238E27FC236}">
                <a16:creationId xmlns:a16="http://schemas.microsoft.com/office/drawing/2014/main" id="{C88BEAB2-2E36-458C-A884-338D4D0E6599}"/>
              </a:ext>
            </a:extLst>
          </p:cNvPr>
          <p:cNvSpPr>
            <a:spLocks noGrp="1"/>
          </p:cNvSpPr>
          <p:nvPr>
            <p:ph type="pic" sz="quarter" idx="15" hasCustomPrompt="1"/>
          </p:nvPr>
        </p:nvSpPr>
        <p:spPr>
          <a:xfrm>
            <a:off x="3886791" y="3458132"/>
            <a:ext cx="2460899" cy="2523939"/>
          </a:xfrm>
          <a:solidFill>
            <a:srgbClr val="ADC5D0"/>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34" name="Picture Placeholder 12">
            <a:extLst>
              <a:ext uri="{FF2B5EF4-FFF2-40B4-BE49-F238E27FC236}">
                <a16:creationId xmlns:a16="http://schemas.microsoft.com/office/drawing/2014/main" id="{F83EDCAF-9FBF-42BB-9012-9D6E7AE4AAE2}"/>
              </a:ext>
            </a:extLst>
          </p:cNvPr>
          <p:cNvSpPr>
            <a:spLocks noGrp="1"/>
          </p:cNvSpPr>
          <p:nvPr>
            <p:ph type="pic" sz="quarter" idx="16" hasCustomPrompt="1"/>
          </p:nvPr>
        </p:nvSpPr>
        <p:spPr>
          <a:xfrm>
            <a:off x="6953051" y="374309"/>
            <a:ext cx="2173481" cy="3131604"/>
          </a:xfrm>
          <a:solidFill>
            <a:schemeClr val="tx2">
              <a:lumMod val="40000"/>
              <a:lumOff val="60000"/>
            </a:schemeClr>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35" name="Picture Placeholder 12">
            <a:extLst>
              <a:ext uri="{FF2B5EF4-FFF2-40B4-BE49-F238E27FC236}">
                <a16:creationId xmlns:a16="http://schemas.microsoft.com/office/drawing/2014/main" id="{EBC88136-E5C2-44CD-88E4-25103D1B33C0}"/>
              </a:ext>
            </a:extLst>
          </p:cNvPr>
          <p:cNvSpPr>
            <a:spLocks noGrp="1"/>
          </p:cNvSpPr>
          <p:nvPr>
            <p:ph type="pic" sz="quarter" idx="17" hasCustomPrompt="1"/>
          </p:nvPr>
        </p:nvSpPr>
        <p:spPr>
          <a:xfrm>
            <a:off x="9737360" y="3342229"/>
            <a:ext cx="2078236" cy="2639842"/>
          </a:xfrm>
          <a:solidFill>
            <a:srgbClr val="ADC5D0"/>
          </a:solidFill>
        </p:spPr>
        <p:txBody>
          <a:bodyPr/>
          <a:lstStyle>
            <a:lvl1pPr algn="ctr">
              <a:buNone/>
              <a:defRPr>
                <a:solidFill>
                  <a:schemeClr val="tx2">
                    <a:lumMod val="40000"/>
                    <a:lumOff val="60000"/>
                  </a:schemeClr>
                </a:solidFill>
                <a:latin typeface="+mn-lt"/>
              </a:defRPr>
            </a:lvl1pPr>
          </a:lstStyle>
          <a:p>
            <a:r>
              <a:rPr lang="en-US" dirty="0"/>
              <a:t>picture</a:t>
            </a:r>
          </a:p>
        </p:txBody>
      </p:sp>
    </p:spTree>
    <p:extLst>
      <p:ext uri="{BB962C8B-B14F-4D97-AF65-F5344CB8AC3E}">
        <p14:creationId xmlns:p14="http://schemas.microsoft.com/office/powerpoint/2010/main" val="859451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pic>
        <p:nvPicPr>
          <p:cNvPr id="4" name="Picture Placeholder 25" descr="A close up of a coral&#10;&#10;Description automatically generated">
            <a:extLst>
              <a:ext uri="{FF2B5EF4-FFF2-40B4-BE49-F238E27FC236}">
                <a16:creationId xmlns:a16="http://schemas.microsoft.com/office/drawing/2014/main" id="{1E127685-9474-47AE-BB6F-86969AAB7448}"/>
              </a:ext>
            </a:extLst>
          </p:cNvPr>
          <p:cNvPicPr>
            <a:picLocks noChangeAspect="1"/>
          </p:cNvPicPr>
          <p:nvPr userDrawn="1"/>
        </p:nvPicPr>
        <p:blipFill rotWithShape="1">
          <a:blip r:embed="rId2">
            <a:duotone>
              <a:schemeClr val="accent1">
                <a:shade val="45000"/>
                <a:satMod val="135000"/>
              </a:schemeClr>
              <a:prstClr val="white"/>
            </a:duotone>
            <a:alphaModFix amt="30000"/>
          </a:blip>
          <a:srcRect t="42935" b="815"/>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28C633AD-DA0D-4222-BB4C-CEE9D3EFC731}"/>
              </a:ext>
            </a:extLst>
          </p:cNvPr>
          <p:cNvSpPr/>
          <p:nvPr userDrawn="1"/>
        </p:nvSpPr>
        <p:spPr>
          <a:xfrm>
            <a:off x="285565" y="285566"/>
            <a:ext cx="11620870" cy="6286867"/>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5">
            <a:extLst>
              <a:ext uri="{FF2B5EF4-FFF2-40B4-BE49-F238E27FC236}">
                <a16:creationId xmlns:a16="http://schemas.microsoft.com/office/drawing/2014/main" id="{64FFD8EC-D8C2-4E71-8D7E-9FFE38487582}"/>
              </a:ext>
            </a:extLst>
          </p:cNvPr>
          <p:cNvSpPr>
            <a:spLocks noGrp="1"/>
          </p:cNvSpPr>
          <p:nvPr>
            <p:ph type="body" sz="quarter" idx="11" hasCustomPrompt="1"/>
          </p:nvPr>
        </p:nvSpPr>
        <p:spPr>
          <a:xfrm>
            <a:off x="4487949" y="3077822"/>
            <a:ext cx="1039006" cy="368878"/>
          </a:xfrm>
        </p:spPr>
        <p:txBody>
          <a:bodyPr/>
          <a:lstStyle>
            <a:lvl1pPr algn="r">
              <a:buFontTx/>
              <a:buNone/>
              <a:defRPr sz="2400" i="1">
                <a:solidFill>
                  <a:srgbClr val="446777"/>
                </a:solidFill>
                <a:latin typeface="+mn-lt"/>
              </a:defRPr>
            </a:lvl1pPr>
          </a:lstStyle>
          <a:p>
            <a:pPr lvl="0"/>
            <a:r>
              <a:rPr lang="en-US" dirty="0"/>
              <a:t>subtitle</a:t>
            </a:r>
          </a:p>
        </p:txBody>
      </p:sp>
      <p:sp>
        <p:nvSpPr>
          <p:cNvPr id="2" name="Graphic 9">
            <a:extLst>
              <a:ext uri="{FF2B5EF4-FFF2-40B4-BE49-F238E27FC236}">
                <a16:creationId xmlns:a16="http://schemas.microsoft.com/office/drawing/2014/main" id="{52C2E414-18BC-4204-A2E8-DAAD333C3B60}"/>
              </a:ext>
            </a:extLst>
          </p:cNvPr>
          <p:cNvSpPr/>
          <p:nvPr/>
        </p:nvSpPr>
        <p:spPr>
          <a:xfrm rot="1563853">
            <a:off x="5413643" y="3506849"/>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tx2"/>
          </a:solidFill>
          <a:ln w="11257" cap="flat">
            <a:noFill/>
            <a:prstDash val="solid"/>
            <a:miter/>
          </a:ln>
        </p:spPr>
        <p:txBody>
          <a:bodyPr rtlCol="0" anchor="ctr"/>
          <a:lstStyle/>
          <a:p>
            <a:endParaRPr lang="en-US" dirty="0"/>
          </a:p>
        </p:txBody>
      </p:sp>
      <p:sp>
        <p:nvSpPr>
          <p:cNvPr id="3" name="Title 2">
            <a:extLst>
              <a:ext uri="{FF2B5EF4-FFF2-40B4-BE49-F238E27FC236}">
                <a16:creationId xmlns:a16="http://schemas.microsoft.com/office/drawing/2014/main" id="{CA5687A6-EA6B-4C7B-A341-693882F29DE7}"/>
              </a:ext>
            </a:extLst>
          </p:cNvPr>
          <p:cNvSpPr>
            <a:spLocks noGrp="1"/>
          </p:cNvSpPr>
          <p:nvPr>
            <p:ph type="title" hasCustomPrompt="1"/>
          </p:nvPr>
        </p:nvSpPr>
        <p:spPr>
          <a:xfrm>
            <a:off x="5669737" y="2956704"/>
            <a:ext cx="2448103" cy="601121"/>
          </a:xfrm>
        </p:spPr>
        <p:txBody>
          <a:bodyPr vert="horz" lIns="0" tIns="0" rIns="0" bIns="0" rtlCol="0">
            <a:noAutofit/>
          </a:bodyPr>
          <a:lstStyle>
            <a:lvl1pPr>
              <a:defRPr lang="en-US" sz="4000" cap="all" baseline="0">
                <a:solidFill>
                  <a:srgbClr val="446777"/>
                </a:solidFill>
                <a:latin typeface="+mj-lt"/>
                <a:ea typeface="+mn-ea"/>
                <a:cs typeface="+mn-cs"/>
              </a:defRPr>
            </a:lvl1pPr>
          </a:lstStyle>
          <a:p>
            <a:pPr marL="228600" lvl="0" indent="-228600">
              <a:spcBef>
                <a:spcPts val="1000"/>
              </a:spcBef>
              <a:buFontTx/>
            </a:pPr>
            <a:r>
              <a:rPr lang="en-US" dirty="0"/>
              <a:t>title</a:t>
            </a:r>
          </a:p>
        </p:txBody>
      </p:sp>
    </p:spTree>
    <p:extLst>
      <p:ext uri="{BB962C8B-B14F-4D97-AF65-F5344CB8AC3E}">
        <p14:creationId xmlns:p14="http://schemas.microsoft.com/office/powerpoint/2010/main" val="3325557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5BF394-563D-4E0A-AB30-6CD7630DCEA4}"/>
              </a:ext>
            </a:extLst>
          </p:cNvPr>
          <p:cNvSpPr>
            <a:spLocks noGrp="1"/>
          </p:cNvSpPr>
          <p:nvPr>
            <p:ph type="title"/>
          </p:nvPr>
        </p:nvSpPr>
        <p:spPr>
          <a:xfrm>
            <a:off x="426378" y="365125"/>
            <a:ext cx="11339241" cy="930275"/>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897B8D9-80F7-4DBD-AB9A-1284E26FE403}"/>
              </a:ext>
            </a:extLst>
          </p:cNvPr>
          <p:cNvSpPr>
            <a:spLocks noGrp="1"/>
          </p:cNvSpPr>
          <p:nvPr>
            <p:ph type="body" idx="1"/>
          </p:nvPr>
        </p:nvSpPr>
        <p:spPr>
          <a:xfrm>
            <a:off x="426379" y="1485900"/>
            <a:ext cx="11339242" cy="469106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70CEB74C-6B39-4345-A9ED-69A1B52D6F87}"/>
              </a:ext>
            </a:extLst>
          </p:cNvPr>
          <p:cNvSpPr>
            <a:spLocks noGrp="1"/>
          </p:cNvSpPr>
          <p:nvPr>
            <p:ph type="sldNum" sz="quarter" idx="4"/>
          </p:nvPr>
        </p:nvSpPr>
        <p:spPr>
          <a:xfrm>
            <a:off x="9300713" y="6356350"/>
            <a:ext cx="2743200" cy="365125"/>
          </a:xfrm>
          <a:prstGeom prst="rect">
            <a:avLst/>
          </a:prstGeom>
        </p:spPr>
        <p:txBody>
          <a:bodyPr vert="horz" lIns="91440" tIns="45720" rIns="91440" bIns="45720" rtlCol="0" anchor="ctr"/>
          <a:lstStyle>
            <a:lvl1pPr algn="r">
              <a:defRPr sz="1200" b="0" i="1">
                <a:solidFill>
                  <a:schemeClr val="tx1">
                    <a:tint val="75000"/>
                  </a:schemeClr>
                </a:solidFill>
                <a:latin typeface="+mj-lt"/>
              </a:defRPr>
            </a:lvl1pPr>
          </a:lstStyle>
          <a:p>
            <a:fld id="{EB71941E-999A-46A6-8647-0420067BF7EA}" type="slidenum">
              <a:rPr lang="en-US" smtClean="0"/>
              <a:pPr/>
              <a:t>‹#›</a:t>
            </a:fld>
            <a:endParaRPr lang="en-US" dirty="0"/>
          </a:p>
        </p:txBody>
      </p:sp>
    </p:spTree>
    <p:extLst>
      <p:ext uri="{BB962C8B-B14F-4D97-AF65-F5344CB8AC3E}">
        <p14:creationId xmlns:p14="http://schemas.microsoft.com/office/powerpoint/2010/main" val="42842721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8" r:id="rId3"/>
    <p:sldLayoutId id="2147483667" r:id="rId4"/>
    <p:sldLayoutId id="2147483664" r:id="rId5"/>
    <p:sldLayoutId id="2147483665" r:id="rId6"/>
    <p:sldLayoutId id="2147483666" r:id="rId7"/>
    <p:sldLayoutId id="2147483649" r:id="rId8"/>
  </p:sldLayoutIdLs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DATA-606-FALL-2022/data606_Vivek" TargetMode="Externa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3.xml"/><Relationship Id="rId4" Type="http://schemas.openxmlformats.org/officeDocument/2006/relationships/hyperlink" Target="https://data.cityofchicago.org/Transportation/Traffic-Crashes-Crashes/85ca-t3i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the open road with farmland and mountains alone the side&#10;">
            <a:extLst>
              <a:ext uri="{FF2B5EF4-FFF2-40B4-BE49-F238E27FC236}">
                <a16:creationId xmlns:a16="http://schemas.microsoft.com/office/drawing/2014/main" id="{55778022-079A-4FF4-8735-D3C9A67F1191}"/>
              </a:ext>
            </a:extLst>
          </p:cNvPr>
          <p:cNvPicPr>
            <a:picLocks noGrp="1" noChangeAspect="1"/>
          </p:cNvPicPr>
          <p:nvPr>
            <p:ph type="pic" sz="quarter" idx="12"/>
          </p:nvPr>
        </p:nvPicPr>
        <p:blipFill rotWithShape="1">
          <a:blip r:embed="rId2"/>
          <a:srcRect t="7813" b="7813"/>
          <a:stretch/>
        </p:blipFill>
        <p:spPr>
          <a:xfrm>
            <a:off x="-1" y="86557"/>
            <a:ext cx="12192000" cy="6858000"/>
          </a:xfrm>
        </p:spPr>
      </p:pic>
      <p:pic>
        <p:nvPicPr>
          <p:cNvPr id="8" name="Picture 7" descr="badge shape with mountains and trees">
            <a:extLst>
              <a:ext uri="{FF2B5EF4-FFF2-40B4-BE49-F238E27FC236}">
                <a16:creationId xmlns:a16="http://schemas.microsoft.com/office/drawing/2014/main" id="{426C65A7-A996-4C0A-B747-BA22BED03A5A}"/>
              </a:ext>
            </a:extLst>
          </p:cNvPr>
          <p:cNvPicPr>
            <a:picLocks noChangeAspect="1"/>
          </p:cNvPicPr>
          <p:nvPr/>
        </p:nvPicPr>
        <p:blipFill>
          <a:blip r:embed="rId3"/>
          <a:stretch>
            <a:fillRect/>
          </a:stretch>
        </p:blipFill>
        <p:spPr>
          <a:xfrm>
            <a:off x="5424331" y="723530"/>
            <a:ext cx="6081589" cy="3675763"/>
          </a:xfrm>
          <a:prstGeom prst="rect">
            <a:avLst/>
          </a:prstGeom>
          <a:effectLst>
            <a:glow>
              <a:schemeClr val="bg1">
                <a:alpha val="40000"/>
              </a:schemeClr>
            </a:glow>
            <a:outerShdw blurRad="673100" dist="50800" dir="5400000" algn="ctr" rotWithShape="0">
              <a:srgbClr val="000000">
                <a:alpha val="43137"/>
              </a:srgbClr>
            </a:outerShdw>
          </a:effectLst>
        </p:spPr>
      </p:pic>
      <p:sp>
        <p:nvSpPr>
          <p:cNvPr id="11" name="Title 10">
            <a:extLst>
              <a:ext uri="{FF2B5EF4-FFF2-40B4-BE49-F238E27FC236}">
                <a16:creationId xmlns:a16="http://schemas.microsoft.com/office/drawing/2014/main" id="{792973C2-64E0-451E-A71F-E5F611F454B4}"/>
              </a:ext>
            </a:extLst>
          </p:cNvPr>
          <p:cNvSpPr>
            <a:spLocks noGrp="1"/>
          </p:cNvSpPr>
          <p:nvPr>
            <p:ph type="title"/>
          </p:nvPr>
        </p:nvSpPr>
        <p:spPr>
          <a:xfrm>
            <a:off x="6095999" y="2263807"/>
            <a:ext cx="4809839" cy="1251750"/>
          </a:xfrm>
        </p:spPr>
        <p:txBody>
          <a:bodyPr/>
          <a:lstStyle/>
          <a:p>
            <a:r>
              <a:rPr lang="en-US" b="1" i="0" dirty="0">
                <a:solidFill>
                  <a:srgbClr val="000000"/>
                </a:solidFill>
                <a:effectLst/>
                <a:latin typeface="Helvetica Neue"/>
              </a:rPr>
              <a:t>Chicago Car Crashes Project</a:t>
            </a:r>
            <a:br>
              <a:rPr lang="en-US" b="1" i="0" dirty="0">
                <a:solidFill>
                  <a:srgbClr val="000000"/>
                </a:solidFill>
                <a:effectLst/>
                <a:latin typeface="Helvetica Neue"/>
              </a:rPr>
            </a:br>
            <a:endParaRPr lang="en-US" dirty="0"/>
          </a:p>
        </p:txBody>
      </p:sp>
      <p:sp>
        <p:nvSpPr>
          <p:cNvPr id="3" name="Text Placeholder 2">
            <a:extLst>
              <a:ext uri="{FF2B5EF4-FFF2-40B4-BE49-F238E27FC236}">
                <a16:creationId xmlns:a16="http://schemas.microsoft.com/office/drawing/2014/main" id="{6C1937BB-8C52-48AD-84E8-D9E4C22ECAC8}"/>
              </a:ext>
            </a:extLst>
          </p:cNvPr>
          <p:cNvSpPr>
            <a:spLocks noGrp="1"/>
          </p:cNvSpPr>
          <p:nvPr>
            <p:ph type="body" sz="quarter" idx="11"/>
          </p:nvPr>
        </p:nvSpPr>
        <p:spPr>
          <a:xfrm>
            <a:off x="1384917" y="5211192"/>
            <a:ext cx="8705031" cy="1482570"/>
          </a:xfrm>
        </p:spPr>
        <p:txBody>
          <a:bodyPr/>
          <a:lstStyle/>
          <a:p>
            <a:pPr marL="0" indent="0" algn="ctr">
              <a:buNone/>
            </a:pPr>
            <a:r>
              <a:rPr lang="en-US" b="1" dirty="0">
                <a:solidFill>
                  <a:srgbClr val="FFC000"/>
                </a:solidFill>
                <a:latin typeface="Times New Roman" panose="02020603050405020304" pitchFamily="18" charset="0"/>
                <a:cs typeface="Times New Roman" panose="02020603050405020304" pitchFamily="18" charset="0"/>
                <a:sym typeface="+mn-ea"/>
              </a:rPr>
              <a:t>COURSE: DATA 606 CAPSTONE IN DATA SCIENCE</a:t>
            </a:r>
            <a:endParaRPr lang="en-US" b="1" dirty="0">
              <a:solidFill>
                <a:srgbClr val="FFC000"/>
              </a:solidFill>
              <a:latin typeface="Times New Roman" panose="02020603050405020304" pitchFamily="18" charset="0"/>
              <a:cs typeface="Times New Roman" panose="02020603050405020304" pitchFamily="18" charset="0"/>
            </a:endParaRPr>
          </a:p>
          <a:p>
            <a:pPr marL="0" indent="0" algn="ctr">
              <a:buNone/>
            </a:pPr>
            <a:r>
              <a:rPr lang="en-US" b="1" dirty="0">
                <a:solidFill>
                  <a:srgbClr val="FFC000"/>
                </a:solidFill>
                <a:latin typeface="Times New Roman" panose="02020603050405020304" pitchFamily="18" charset="0"/>
                <a:cs typeface="Times New Roman" panose="02020603050405020304" pitchFamily="18" charset="0"/>
                <a:sym typeface="+mn-ea"/>
              </a:rPr>
              <a:t>PROFESSOR: DR. CHAOJIE WANG</a:t>
            </a:r>
          </a:p>
          <a:p>
            <a:pPr marL="0" indent="0" algn="ctr">
              <a:buNone/>
            </a:pPr>
            <a:endParaRPr lang="en-US" b="1" dirty="0">
              <a:solidFill>
                <a:srgbClr val="FFC000"/>
              </a:solidFill>
              <a:latin typeface="Times New Roman" panose="02020603050405020304" pitchFamily="18" charset="0"/>
              <a:cs typeface="Times New Roman" panose="02020603050405020304" pitchFamily="18" charset="0"/>
              <a:sym typeface="+mn-ea"/>
            </a:endParaRPr>
          </a:p>
          <a:p>
            <a:pPr marL="0" indent="0" algn="ctr">
              <a:buNone/>
            </a:pPr>
            <a:r>
              <a:rPr lang="en-US" b="1" dirty="0">
                <a:solidFill>
                  <a:srgbClr val="FFC000"/>
                </a:solidFill>
                <a:latin typeface="Times New Roman" panose="02020603050405020304" pitchFamily="18" charset="0"/>
                <a:cs typeface="Times New Roman" panose="02020603050405020304" pitchFamily="18" charset="0"/>
                <a:sym typeface="+mn-ea"/>
              </a:rPr>
              <a:t>  PRESENTED BY: VIVEK PANDEY</a:t>
            </a:r>
            <a:endParaRPr lang="en-US" b="1" dirty="0">
              <a:solidFill>
                <a:srgbClr val="FFC000"/>
              </a:solidFill>
              <a:latin typeface="Times New Roman" panose="02020603050405020304" pitchFamily="18" charset="0"/>
              <a:cs typeface="Times New Roman" panose="02020603050405020304" pitchFamily="18" charset="0"/>
            </a:endParaRPr>
          </a:p>
          <a:p>
            <a:endParaRPr lang="en-US" dirty="0"/>
          </a:p>
        </p:txBody>
      </p:sp>
      <p:graphicFrame>
        <p:nvGraphicFramePr>
          <p:cNvPr id="2" name="Table 1">
            <a:extLst>
              <a:ext uri="{FF2B5EF4-FFF2-40B4-BE49-F238E27FC236}">
                <a16:creationId xmlns:a16="http://schemas.microsoft.com/office/drawing/2014/main" id="{2371E3BE-7DE7-48C1-B0BC-6CB0A2E01ACD}"/>
              </a:ext>
            </a:extLst>
          </p:cNvPr>
          <p:cNvGraphicFramePr>
            <a:graphicFrameLocks noGrp="1"/>
          </p:cNvGraphicFramePr>
          <p:nvPr>
            <p:extLst>
              <p:ext uri="{D42A27DB-BD31-4B8C-83A1-F6EECF244321}">
                <p14:modId xmlns:p14="http://schemas.microsoft.com/office/powerpoint/2010/main" val="3993475433"/>
              </p:ext>
            </p:extLst>
          </p:nvPr>
        </p:nvGraphicFramePr>
        <p:xfrm>
          <a:off x="8478175" y="5755836"/>
          <a:ext cx="3639844" cy="1188720"/>
        </p:xfrm>
        <a:graphic>
          <a:graphicData uri="http://schemas.openxmlformats.org/drawingml/2006/table">
            <a:tbl>
              <a:tblPr/>
              <a:tblGrid>
                <a:gridCol w="3639844">
                  <a:extLst>
                    <a:ext uri="{9D8B030D-6E8A-4147-A177-3AD203B41FA5}">
                      <a16:colId xmlns:a16="http://schemas.microsoft.com/office/drawing/2014/main" val="2027693024"/>
                    </a:ext>
                  </a:extLst>
                </a:gridCol>
              </a:tblGrid>
              <a:tr h="1004986">
                <a:tc>
                  <a:txBody>
                    <a:bodyPr/>
                    <a:lstStyle/>
                    <a:p>
                      <a:pPr rtl="0">
                        <a:spcBef>
                          <a:spcPts val="0"/>
                        </a:spcBef>
                        <a:spcAft>
                          <a:spcPts val="0"/>
                        </a:spcAft>
                      </a:pPr>
                      <a:r>
                        <a:rPr lang="en-US" b="1" i="0" u="none" strike="noStrike" dirty="0">
                          <a:solidFill>
                            <a:srgbClr val="A8A09D"/>
                          </a:solidFill>
                          <a:effectLst/>
                          <a:latin typeface="Inria Serif"/>
                        </a:rPr>
                        <a:t>University of Maryland, Baltimore County</a:t>
                      </a:r>
                      <a:endParaRPr lang="en-US" b="0" dirty="0">
                        <a:effectLst/>
                      </a:endParaRPr>
                    </a:p>
                    <a:p>
                      <a:pPr rtl="0">
                        <a:spcBef>
                          <a:spcPts val="0"/>
                        </a:spcBef>
                        <a:spcAft>
                          <a:spcPts val="0"/>
                        </a:spcAft>
                      </a:pPr>
                      <a:r>
                        <a:rPr lang="en-US" b="1" i="0" u="none" strike="noStrike" dirty="0">
                          <a:solidFill>
                            <a:srgbClr val="A8A09D"/>
                          </a:solidFill>
                          <a:effectLst/>
                          <a:latin typeface="Inria Serif"/>
                        </a:rPr>
                        <a:t>DEPT - Data Science Program </a:t>
                      </a:r>
                    </a:p>
                    <a:p>
                      <a:endParaRPr lang="en-US"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2311179653"/>
                  </a:ext>
                </a:extLst>
              </a:tr>
            </a:tbl>
          </a:graphicData>
        </a:graphic>
      </p:graphicFrame>
    </p:spTree>
    <p:extLst>
      <p:ext uri="{BB962C8B-B14F-4D97-AF65-F5344CB8AC3E}">
        <p14:creationId xmlns:p14="http://schemas.microsoft.com/office/powerpoint/2010/main" val="10449399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CE984E-5946-41F3-85A2-F5F986037E58}"/>
              </a:ext>
            </a:extLst>
          </p:cNvPr>
          <p:cNvSpPr>
            <a:spLocks noGrp="1"/>
          </p:cNvSpPr>
          <p:nvPr>
            <p:ph type="body" sz="quarter" idx="11"/>
          </p:nvPr>
        </p:nvSpPr>
        <p:spPr>
          <a:xfrm>
            <a:off x="1553592" y="2450237"/>
            <a:ext cx="8984202" cy="1882065"/>
          </a:xfrm>
        </p:spPr>
        <p:txBody>
          <a:bodyPr/>
          <a:lstStyle/>
          <a:p>
            <a:pPr algn="l"/>
            <a:r>
              <a:rPr lang="en-US" b="1" i="0" dirty="0">
                <a:solidFill>
                  <a:schemeClr val="accent3">
                    <a:lumMod val="75000"/>
                  </a:schemeClr>
                </a:solidFill>
                <a:latin typeface="Times New Roman" panose="02020603050405020304" pitchFamily="18" charset="0"/>
                <a:cs typeface="Times New Roman" panose="02020603050405020304" pitchFamily="18" charset="0"/>
              </a:rPr>
              <a:t>I would like to explore this dataset more to find more ways to prevent the crashes. As </a:t>
            </a:r>
            <a:r>
              <a:rPr lang="en-US" b="1" i="0" dirty="0">
                <a:solidFill>
                  <a:schemeClr val="accent3">
                    <a:lumMod val="75000"/>
                  </a:schemeClr>
                </a:solidFill>
                <a:effectLst/>
                <a:latin typeface="Times New Roman" panose="02020603050405020304" pitchFamily="18" charset="0"/>
                <a:cs typeface="Times New Roman" panose="02020603050405020304" pitchFamily="18" charset="0"/>
              </a:rPr>
              <a:t> we need more data as there could be other reasons of the crash too. </a:t>
            </a:r>
            <a:r>
              <a:rPr lang="en-US" b="1" i="0" dirty="0">
                <a:solidFill>
                  <a:schemeClr val="accent3">
                    <a:lumMod val="75000"/>
                  </a:schemeClr>
                </a:solidFill>
                <a:latin typeface="Times New Roman" panose="02020603050405020304" pitchFamily="18" charset="0"/>
                <a:cs typeface="Times New Roman" panose="02020603050405020304" pitchFamily="18" charset="0"/>
              </a:rPr>
              <a:t>W</a:t>
            </a:r>
            <a:r>
              <a:rPr lang="en-US" b="1" i="0" dirty="0">
                <a:solidFill>
                  <a:schemeClr val="accent3">
                    <a:lumMod val="75000"/>
                  </a:schemeClr>
                </a:solidFill>
                <a:effectLst/>
                <a:latin typeface="Times New Roman" panose="02020603050405020304" pitchFamily="18" charset="0"/>
                <a:cs typeface="Times New Roman" panose="02020603050405020304" pitchFamily="18" charset="0"/>
              </a:rPr>
              <a:t>e can run a clustering model. </a:t>
            </a:r>
            <a:endParaRPr lang="en-US" b="1" i="0" dirty="0">
              <a:solidFill>
                <a:schemeClr val="accent3">
                  <a:lumMod val="75000"/>
                </a:schemeClr>
              </a:solidFill>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FBA0E6C9-797F-4316-B98E-131394B953AC}"/>
              </a:ext>
            </a:extLst>
          </p:cNvPr>
          <p:cNvSpPr>
            <a:spLocks noGrp="1"/>
          </p:cNvSpPr>
          <p:nvPr>
            <p:ph type="title"/>
          </p:nvPr>
        </p:nvSpPr>
        <p:spPr>
          <a:xfrm>
            <a:off x="2876365" y="683582"/>
            <a:ext cx="7661429" cy="683579"/>
          </a:xfrm>
        </p:spPr>
        <p:txBody>
          <a:bodyPr/>
          <a:lstStyle/>
          <a:p>
            <a:r>
              <a:rPr lang="en-US" sz="4000" b="1" i="0" dirty="0">
                <a:solidFill>
                  <a:schemeClr val="bg2">
                    <a:lumMod val="25000"/>
                  </a:schemeClr>
                </a:solidFill>
                <a:latin typeface="Times New Roman" panose="02020603050405020304" pitchFamily="18" charset="0"/>
                <a:cs typeface="Times New Roman" panose="02020603050405020304" pitchFamily="18" charset="0"/>
              </a:rPr>
              <a:t>Areas for exploration</a:t>
            </a:r>
            <a:br>
              <a:rPr lang="en-US" sz="4000" b="1" dirty="0">
                <a:solidFill>
                  <a:schemeClr val="accent3">
                    <a:lumMod val="40000"/>
                    <a:lumOff val="60000"/>
                  </a:schemeClr>
                </a:solidFill>
                <a:latin typeface="Times New Roman" panose="02020603050405020304" pitchFamily="18" charset="0"/>
                <a:cs typeface="Times New Roman" panose="02020603050405020304" pitchFamily="18" charset="0"/>
              </a:rPr>
            </a:br>
            <a:endParaRPr lang="en-US" dirty="0"/>
          </a:p>
        </p:txBody>
      </p:sp>
    </p:spTree>
    <p:extLst>
      <p:ext uri="{BB962C8B-B14F-4D97-AF65-F5344CB8AC3E}">
        <p14:creationId xmlns:p14="http://schemas.microsoft.com/office/powerpoint/2010/main" val="2281438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EE1784-D792-4BE2-B017-DAA70F48D19F}"/>
              </a:ext>
            </a:extLst>
          </p:cNvPr>
          <p:cNvSpPr>
            <a:spLocks noGrp="1"/>
          </p:cNvSpPr>
          <p:nvPr>
            <p:ph type="body" sz="quarter" idx="11"/>
          </p:nvPr>
        </p:nvSpPr>
        <p:spPr>
          <a:xfrm>
            <a:off x="2228295" y="2272684"/>
            <a:ext cx="8220721" cy="399495"/>
          </a:xfrm>
        </p:spPr>
        <p:txBody>
          <a:bodyPr/>
          <a:lstStyle/>
          <a:p>
            <a:pPr algn="l"/>
            <a:r>
              <a:rPr lang="en-US" dirty="0">
                <a:hlinkClick r:id="rId2"/>
              </a:rPr>
              <a:t>https://github.com/DATA-606-FALL-2022/data606_Vivek</a:t>
            </a:r>
            <a:endParaRPr lang="en-US" dirty="0"/>
          </a:p>
          <a:p>
            <a:pPr algn="l"/>
            <a:endParaRPr lang="en-US" dirty="0"/>
          </a:p>
        </p:txBody>
      </p:sp>
      <p:sp>
        <p:nvSpPr>
          <p:cNvPr id="3" name="Title 2">
            <a:extLst>
              <a:ext uri="{FF2B5EF4-FFF2-40B4-BE49-F238E27FC236}">
                <a16:creationId xmlns:a16="http://schemas.microsoft.com/office/drawing/2014/main" id="{9C46663F-2892-4BF7-B0D9-9194B0430992}"/>
              </a:ext>
            </a:extLst>
          </p:cNvPr>
          <p:cNvSpPr>
            <a:spLocks noGrp="1"/>
          </p:cNvSpPr>
          <p:nvPr>
            <p:ph type="title"/>
          </p:nvPr>
        </p:nvSpPr>
        <p:spPr>
          <a:xfrm>
            <a:off x="4012707" y="967666"/>
            <a:ext cx="4145872" cy="630315"/>
          </a:xfrm>
        </p:spPr>
        <p:txBody>
          <a:bodyPr/>
          <a:lstStyle/>
          <a:p>
            <a:r>
              <a:rPr lang="en-US" dirty="0" err="1"/>
              <a:t>Github</a:t>
            </a:r>
            <a:r>
              <a:rPr lang="en-US" dirty="0"/>
              <a:t> link</a:t>
            </a:r>
          </a:p>
        </p:txBody>
      </p:sp>
    </p:spTree>
    <p:extLst>
      <p:ext uri="{BB962C8B-B14F-4D97-AF65-F5344CB8AC3E}">
        <p14:creationId xmlns:p14="http://schemas.microsoft.com/office/powerpoint/2010/main" val="59518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erial view of a highway near the ocean">
            <a:extLst>
              <a:ext uri="{FF2B5EF4-FFF2-40B4-BE49-F238E27FC236}">
                <a16:creationId xmlns:a16="http://schemas.microsoft.com/office/drawing/2014/main" id="{43B0F30F-D4AF-4764-8B46-F066D696B938}"/>
              </a:ext>
            </a:extLst>
          </p:cNvPr>
          <p:cNvPicPr>
            <a:picLocks noChangeAspect="1"/>
          </p:cNvPicPr>
          <p:nvPr/>
        </p:nvPicPr>
        <p:blipFill rotWithShape="1">
          <a:blip r:embed="rId2"/>
          <a:srcRect t="5858" b="19142"/>
          <a:stretch/>
        </p:blipFill>
        <p:spPr>
          <a:xfrm>
            <a:off x="-3047" y="10"/>
            <a:ext cx="12191999" cy="6857990"/>
          </a:xfrm>
          <a:prstGeom prst="rect">
            <a:avLst/>
          </a:prstGeom>
          <a:noFill/>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26AE1979-30DD-4569-827F-70854FB30BE6}"/>
              </a:ext>
            </a:extLst>
          </p:cNvPr>
          <p:cNvSpPr>
            <a:spLocks noGrp="1"/>
          </p:cNvSpPr>
          <p:nvPr>
            <p:ph type="title"/>
          </p:nvPr>
        </p:nvSpPr>
        <p:spPr>
          <a:xfrm>
            <a:off x="1097280" y="2308193"/>
            <a:ext cx="10058400" cy="2494625"/>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ea typeface="+mj-ea"/>
                <a:cs typeface="+mj-cs"/>
              </a:rPr>
              <a:t>Thankyou</a:t>
            </a:r>
          </a:p>
        </p:txBody>
      </p:sp>
    </p:spTree>
    <p:extLst>
      <p:ext uri="{BB962C8B-B14F-4D97-AF65-F5344CB8AC3E}">
        <p14:creationId xmlns:p14="http://schemas.microsoft.com/office/powerpoint/2010/main" val="2266289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a view of the tress from below up to the sky">
            <a:extLst>
              <a:ext uri="{FF2B5EF4-FFF2-40B4-BE49-F238E27FC236}">
                <a16:creationId xmlns:a16="http://schemas.microsoft.com/office/drawing/2014/main" id="{48647C85-5A62-4C19-8732-37C447244CE5}"/>
              </a:ext>
            </a:extLst>
          </p:cNvPr>
          <p:cNvPicPr>
            <a:picLocks noGrp="1" noChangeAspect="1"/>
          </p:cNvPicPr>
          <p:nvPr>
            <p:ph type="pic" sz="quarter" idx="12"/>
          </p:nvPr>
        </p:nvPicPr>
        <p:blipFill rotWithShape="1">
          <a:blip r:embed="rId2"/>
          <a:srcRect t="31250" b="31250"/>
          <a:stretch/>
        </p:blipFill>
        <p:spPr>
          <a:xfrm>
            <a:off x="0" y="0"/>
            <a:ext cx="12192000" cy="6857999"/>
          </a:xfrm>
        </p:spPr>
      </p:pic>
      <p:sp>
        <p:nvSpPr>
          <p:cNvPr id="16" name="Rectangle 15">
            <a:extLst>
              <a:ext uri="{FF2B5EF4-FFF2-40B4-BE49-F238E27FC236}">
                <a16:creationId xmlns:a16="http://schemas.microsoft.com/office/drawing/2014/main" id="{349D32F4-D80F-4681-81BC-DC5912CB0B68}"/>
              </a:ext>
              <a:ext uri="{C183D7F6-B498-43B3-948B-1728B52AA6E4}">
                <adec:decorative xmlns:adec="http://schemas.microsoft.com/office/drawing/2017/decorative" val="1"/>
              </a:ext>
            </a:extLst>
          </p:cNvPr>
          <p:cNvSpPr/>
          <p:nvPr/>
        </p:nvSpPr>
        <p:spPr>
          <a:xfrm>
            <a:off x="0" y="-119270"/>
            <a:ext cx="12192000" cy="6858000"/>
          </a:xfrm>
          <a:prstGeom prst="rect">
            <a:avLst/>
          </a:prstGeom>
          <a:solidFill>
            <a:schemeClr val="tx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79F64797-5747-4EBC-BFFB-16978088E74D}"/>
              </a:ext>
            </a:extLst>
          </p:cNvPr>
          <p:cNvSpPr>
            <a:spLocks noGrp="1"/>
          </p:cNvSpPr>
          <p:nvPr>
            <p:ph type="title"/>
          </p:nvPr>
        </p:nvSpPr>
        <p:spPr>
          <a:xfrm>
            <a:off x="5502299" y="477078"/>
            <a:ext cx="2722422" cy="1040944"/>
          </a:xfrm>
        </p:spPr>
        <p:txBody>
          <a:bodyPr/>
          <a:lstStyle/>
          <a:p>
            <a:r>
              <a:rPr lang="en-US" dirty="0"/>
              <a:t>JOURNEY</a:t>
            </a:r>
          </a:p>
        </p:txBody>
      </p:sp>
      <p:sp>
        <p:nvSpPr>
          <p:cNvPr id="6" name="Text Placeholder 5">
            <a:extLst>
              <a:ext uri="{FF2B5EF4-FFF2-40B4-BE49-F238E27FC236}">
                <a16:creationId xmlns:a16="http://schemas.microsoft.com/office/drawing/2014/main" id="{988CCB45-13B6-4B32-B083-7DA78CF6CE6B}"/>
              </a:ext>
            </a:extLst>
          </p:cNvPr>
          <p:cNvSpPr>
            <a:spLocks noGrp="1"/>
          </p:cNvSpPr>
          <p:nvPr>
            <p:ph type="body" sz="quarter" idx="11"/>
          </p:nvPr>
        </p:nvSpPr>
        <p:spPr>
          <a:xfrm>
            <a:off x="4305069" y="477078"/>
            <a:ext cx="1039006" cy="518088"/>
          </a:xfrm>
        </p:spPr>
        <p:txBody>
          <a:bodyPr/>
          <a:lstStyle/>
          <a:p>
            <a:r>
              <a:rPr lang="en-US" dirty="0"/>
              <a:t>our</a:t>
            </a:r>
          </a:p>
        </p:txBody>
      </p:sp>
      <p:sp>
        <p:nvSpPr>
          <p:cNvPr id="18" name="Rectangle 17">
            <a:extLst>
              <a:ext uri="{FF2B5EF4-FFF2-40B4-BE49-F238E27FC236}">
                <a16:creationId xmlns:a16="http://schemas.microsoft.com/office/drawing/2014/main" id="{D531DF3E-A865-4F02-B252-B300077A50A4}"/>
              </a:ext>
              <a:ext uri="{C183D7F6-B498-43B3-948B-1728B52AA6E4}">
                <adec:decorative xmlns:adec="http://schemas.microsoft.com/office/drawing/2017/decorative" val="1"/>
              </a:ext>
            </a:extLst>
          </p:cNvPr>
          <p:cNvSpPr/>
          <p:nvPr/>
        </p:nvSpPr>
        <p:spPr>
          <a:xfrm>
            <a:off x="285565" y="285566"/>
            <a:ext cx="11620870" cy="6286867"/>
          </a:xfrm>
          <a:prstGeom prst="rect">
            <a:avLst/>
          </a:prstGeom>
          <a:no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Graphic 11">
            <a:extLst>
              <a:ext uri="{FF2B5EF4-FFF2-40B4-BE49-F238E27FC236}">
                <a16:creationId xmlns:a16="http://schemas.microsoft.com/office/drawing/2014/main" id="{48B1EE85-A6B7-4328-84AD-3BCEFF77707A}"/>
              </a:ext>
              <a:ext uri="{C183D7F6-B498-43B3-948B-1728B52AA6E4}">
                <adec:decorative xmlns:adec="http://schemas.microsoft.com/office/drawing/2017/decorative" val="1"/>
              </a:ext>
            </a:extLst>
          </p:cNvPr>
          <p:cNvSpPr/>
          <p:nvPr/>
        </p:nvSpPr>
        <p:spPr>
          <a:xfrm rot="1602443">
            <a:off x="5734473" y="753586"/>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graphicFrame>
        <p:nvGraphicFramePr>
          <p:cNvPr id="2" name="Table 1">
            <a:extLst>
              <a:ext uri="{FF2B5EF4-FFF2-40B4-BE49-F238E27FC236}">
                <a16:creationId xmlns:a16="http://schemas.microsoft.com/office/drawing/2014/main" id="{C740A62A-701A-4462-9781-3D3D172DC651}"/>
              </a:ext>
            </a:extLst>
          </p:cNvPr>
          <p:cNvGraphicFramePr>
            <a:graphicFrameLocks noGrp="1"/>
          </p:cNvGraphicFramePr>
          <p:nvPr>
            <p:extLst>
              <p:ext uri="{D42A27DB-BD31-4B8C-83A1-F6EECF244321}">
                <p14:modId xmlns:p14="http://schemas.microsoft.com/office/powerpoint/2010/main" val="356794644"/>
              </p:ext>
            </p:extLst>
          </p:nvPr>
        </p:nvGraphicFramePr>
        <p:xfrm>
          <a:off x="1393794" y="1524828"/>
          <a:ext cx="9152877" cy="4239868"/>
        </p:xfrm>
        <a:graphic>
          <a:graphicData uri="http://schemas.openxmlformats.org/drawingml/2006/table">
            <a:tbl>
              <a:tblPr/>
              <a:tblGrid>
                <a:gridCol w="9152877">
                  <a:extLst>
                    <a:ext uri="{9D8B030D-6E8A-4147-A177-3AD203B41FA5}">
                      <a16:colId xmlns:a16="http://schemas.microsoft.com/office/drawing/2014/main" val="1394504738"/>
                    </a:ext>
                  </a:extLst>
                </a:gridCol>
              </a:tblGrid>
              <a:tr h="4239868">
                <a:tc>
                  <a:txBody>
                    <a:bodyPr/>
                    <a:lstStyle/>
                    <a:p>
                      <a:pPr marL="342900" lvl="0" indent="-342900" algn="l">
                        <a:buClr>
                          <a:schemeClr val="tx2"/>
                        </a:buClr>
                        <a:buFont typeface="Arial" panose="020B0604020202020204" pitchFamily="34" charset="0"/>
                        <a:buChar char="•"/>
                      </a:pPr>
                      <a:endParaRPr lang="en-US" sz="2400" b="1" i="0" dirty="0">
                        <a:solidFill>
                          <a:schemeClr val="accent3">
                            <a:lumMod val="40000"/>
                            <a:lumOff val="60000"/>
                          </a:schemeClr>
                        </a:solidFill>
                        <a:latin typeface="Times New Roman" panose="02020603050405020304" pitchFamily="18" charset="0"/>
                        <a:cs typeface="Times New Roman" panose="02020603050405020304" pitchFamily="18" charset="0"/>
                      </a:endParaRPr>
                    </a:p>
                    <a:p>
                      <a:pPr marL="342900" lvl="0" indent="-342900" algn="l">
                        <a:buClr>
                          <a:schemeClr val="tx2"/>
                        </a:buClr>
                        <a:buFont typeface="Arial" panose="020B0604020202020204" pitchFamily="34" charset="0"/>
                        <a:buChar char="•"/>
                      </a:pPr>
                      <a:endParaRPr lang="en-US" sz="2400" b="1" i="0" dirty="0">
                        <a:solidFill>
                          <a:schemeClr val="accent3">
                            <a:lumMod val="40000"/>
                            <a:lumOff val="60000"/>
                          </a:schemeClr>
                        </a:solidFill>
                        <a:latin typeface="Times New Roman" panose="02020603050405020304" pitchFamily="18" charset="0"/>
                        <a:cs typeface="Times New Roman" panose="02020603050405020304" pitchFamily="18" charset="0"/>
                      </a:endParaRPr>
                    </a:p>
                    <a:p>
                      <a:pPr marL="342900" lvl="0" indent="-342900" algn="l">
                        <a:buClr>
                          <a:schemeClr val="tx2"/>
                        </a:buClr>
                        <a:buFont typeface="Arial" panose="020B0604020202020204" pitchFamily="34" charset="0"/>
                        <a:buChar char="•"/>
                      </a:pPr>
                      <a:r>
                        <a:rPr lang="en-US" sz="2400" b="1" i="0" dirty="0">
                          <a:solidFill>
                            <a:schemeClr val="accent3">
                              <a:lumMod val="40000"/>
                              <a:lumOff val="60000"/>
                            </a:schemeClr>
                          </a:solidFill>
                          <a:latin typeface="Times New Roman" panose="02020603050405020304" pitchFamily="18" charset="0"/>
                          <a:cs typeface="Times New Roman" panose="02020603050405020304" pitchFamily="18" charset="0"/>
                        </a:rPr>
                        <a:t>Introduction and info of dataset</a:t>
                      </a:r>
                      <a:endParaRPr lang="en-US" sz="2400" b="1" dirty="0">
                        <a:solidFill>
                          <a:schemeClr val="accent3">
                            <a:lumMod val="40000"/>
                            <a:lumOff val="60000"/>
                          </a:schemeClr>
                        </a:solidFill>
                        <a:latin typeface="Times New Roman" panose="02020603050405020304" pitchFamily="18" charset="0"/>
                        <a:cs typeface="Times New Roman" panose="02020603050405020304" pitchFamily="18" charset="0"/>
                      </a:endParaRPr>
                    </a:p>
                    <a:p>
                      <a:pPr marL="342900" lvl="0" indent="-342900" algn="l">
                        <a:buClr>
                          <a:schemeClr val="tx2"/>
                        </a:buClr>
                        <a:buFont typeface="Arial" panose="020B0604020202020204" pitchFamily="34" charset="0"/>
                        <a:buChar char="•"/>
                      </a:pPr>
                      <a:r>
                        <a:rPr lang="en-US" sz="2400" b="1" i="0" dirty="0">
                          <a:solidFill>
                            <a:schemeClr val="accent3">
                              <a:lumMod val="40000"/>
                              <a:lumOff val="60000"/>
                            </a:schemeClr>
                          </a:solidFill>
                          <a:latin typeface="Times New Roman" panose="02020603050405020304" pitchFamily="18" charset="0"/>
                          <a:cs typeface="Times New Roman" panose="02020603050405020304" pitchFamily="18" charset="0"/>
                        </a:rPr>
                        <a:t>Problem Statement</a:t>
                      </a:r>
                    </a:p>
                    <a:p>
                      <a:pPr marL="342900" lvl="0" indent="-342900" algn="l">
                        <a:buClr>
                          <a:schemeClr val="tx2"/>
                        </a:buClr>
                        <a:buFont typeface="Arial" panose="020B0604020202020204" pitchFamily="34" charset="0"/>
                        <a:buChar char="•"/>
                      </a:pPr>
                      <a:r>
                        <a:rPr lang="en-US" sz="2400" b="1" i="0" dirty="0">
                          <a:solidFill>
                            <a:schemeClr val="accent3">
                              <a:lumMod val="40000"/>
                              <a:lumOff val="60000"/>
                            </a:schemeClr>
                          </a:solidFill>
                          <a:latin typeface="Times New Roman" panose="02020603050405020304" pitchFamily="18" charset="0"/>
                          <a:cs typeface="Times New Roman" panose="02020603050405020304" pitchFamily="18" charset="0"/>
                        </a:rPr>
                        <a:t>EDA</a:t>
                      </a:r>
                      <a:endParaRPr lang="en-US" sz="2400" b="1" dirty="0">
                        <a:solidFill>
                          <a:schemeClr val="accent3">
                            <a:lumMod val="40000"/>
                            <a:lumOff val="60000"/>
                          </a:schemeClr>
                        </a:solidFill>
                        <a:latin typeface="Times New Roman" panose="02020603050405020304" pitchFamily="18" charset="0"/>
                        <a:cs typeface="Times New Roman" panose="02020603050405020304" pitchFamily="18" charset="0"/>
                      </a:endParaRPr>
                    </a:p>
                    <a:p>
                      <a:pPr marL="342900" lvl="0" indent="-342900" algn="l">
                        <a:buClr>
                          <a:schemeClr val="tx2"/>
                        </a:buClr>
                        <a:buFont typeface="Arial" panose="020B0604020202020204" pitchFamily="34" charset="0"/>
                        <a:buChar char="•"/>
                      </a:pPr>
                      <a:r>
                        <a:rPr lang="en-US" sz="2400" b="1" i="0" dirty="0">
                          <a:solidFill>
                            <a:schemeClr val="accent3">
                              <a:lumMod val="40000"/>
                              <a:lumOff val="60000"/>
                            </a:schemeClr>
                          </a:solidFill>
                          <a:latin typeface="Times New Roman" panose="02020603050405020304" pitchFamily="18" charset="0"/>
                          <a:cs typeface="Times New Roman" panose="02020603050405020304" pitchFamily="18" charset="0"/>
                        </a:rPr>
                        <a:t>Visualizations</a:t>
                      </a:r>
                      <a:endParaRPr lang="en-US" sz="2400" b="1" dirty="0">
                        <a:solidFill>
                          <a:schemeClr val="accent3">
                            <a:lumMod val="40000"/>
                            <a:lumOff val="60000"/>
                          </a:schemeClr>
                        </a:solidFill>
                        <a:latin typeface="Times New Roman" panose="02020603050405020304" pitchFamily="18" charset="0"/>
                        <a:cs typeface="Times New Roman" panose="02020603050405020304" pitchFamily="18" charset="0"/>
                      </a:endParaRPr>
                    </a:p>
                    <a:p>
                      <a:pPr marL="342900" lvl="0" indent="-342900" algn="l">
                        <a:buClr>
                          <a:schemeClr val="tx2"/>
                        </a:buClr>
                        <a:buFont typeface="Arial" panose="020B0604020202020204" pitchFamily="34" charset="0"/>
                        <a:buChar char="•"/>
                      </a:pPr>
                      <a:r>
                        <a:rPr lang="en-US" sz="2400" b="1" i="0" dirty="0">
                          <a:solidFill>
                            <a:schemeClr val="accent3">
                              <a:lumMod val="40000"/>
                              <a:lumOff val="60000"/>
                            </a:schemeClr>
                          </a:solidFill>
                          <a:latin typeface="Times New Roman" panose="02020603050405020304" pitchFamily="18" charset="0"/>
                          <a:cs typeface="Times New Roman" panose="02020603050405020304" pitchFamily="18" charset="0"/>
                        </a:rPr>
                        <a:t>Classification models used</a:t>
                      </a:r>
                      <a:endParaRPr lang="en-US" sz="2400" b="1" dirty="0">
                        <a:solidFill>
                          <a:schemeClr val="accent3">
                            <a:lumMod val="40000"/>
                            <a:lumOff val="60000"/>
                          </a:schemeClr>
                        </a:solidFill>
                        <a:latin typeface="Times New Roman" panose="02020603050405020304" pitchFamily="18" charset="0"/>
                        <a:cs typeface="Times New Roman" panose="02020603050405020304" pitchFamily="18" charset="0"/>
                      </a:endParaRPr>
                    </a:p>
                    <a:p>
                      <a:pPr marL="342900" lvl="0" indent="-342900" algn="l">
                        <a:buClr>
                          <a:schemeClr val="tx2"/>
                        </a:buClr>
                        <a:buFont typeface="Arial" panose="020B0604020202020204" pitchFamily="34" charset="0"/>
                        <a:buChar char="•"/>
                      </a:pPr>
                      <a:r>
                        <a:rPr lang="en-US" sz="2400" b="1" i="0" dirty="0">
                          <a:solidFill>
                            <a:schemeClr val="accent3">
                              <a:lumMod val="40000"/>
                              <a:lumOff val="60000"/>
                            </a:schemeClr>
                          </a:solidFill>
                          <a:latin typeface="Times New Roman" panose="02020603050405020304" pitchFamily="18" charset="0"/>
                          <a:cs typeface="Times New Roman" panose="02020603050405020304" pitchFamily="18" charset="0"/>
                        </a:rPr>
                        <a:t>Model results</a:t>
                      </a:r>
                      <a:endParaRPr lang="en-US" sz="2400" b="1" dirty="0">
                        <a:solidFill>
                          <a:schemeClr val="accent3">
                            <a:lumMod val="40000"/>
                            <a:lumOff val="60000"/>
                          </a:schemeClr>
                        </a:solidFill>
                        <a:latin typeface="Times New Roman" panose="02020603050405020304" pitchFamily="18" charset="0"/>
                        <a:cs typeface="Times New Roman" panose="02020603050405020304" pitchFamily="18" charset="0"/>
                      </a:endParaRPr>
                    </a:p>
                    <a:p>
                      <a:pPr marL="342900" lvl="0" indent="-342900" algn="l">
                        <a:buClr>
                          <a:schemeClr val="tx2"/>
                        </a:buClr>
                        <a:buFont typeface="Arial" panose="020B0604020202020204" pitchFamily="34" charset="0"/>
                        <a:buChar char="•"/>
                      </a:pPr>
                      <a:r>
                        <a:rPr lang="en-US" sz="2400" b="1" i="0" dirty="0">
                          <a:solidFill>
                            <a:schemeClr val="accent3">
                              <a:lumMod val="40000"/>
                              <a:lumOff val="60000"/>
                            </a:schemeClr>
                          </a:solidFill>
                          <a:latin typeface="Times New Roman" panose="02020603050405020304" pitchFamily="18" charset="0"/>
                          <a:cs typeface="Times New Roman" panose="02020603050405020304" pitchFamily="18" charset="0"/>
                        </a:rPr>
                        <a:t>Areas for exploration</a:t>
                      </a:r>
                      <a:endParaRPr lang="en-US" sz="2400" b="1" dirty="0">
                        <a:solidFill>
                          <a:schemeClr val="accent3">
                            <a:lumMod val="40000"/>
                            <a:lumOff val="60000"/>
                          </a:schemeClr>
                        </a:solidFill>
                        <a:latin typeface="Times New Roman" panose="02020603050405020304" pitchFamily="18" charset="0"/>
                        <a:cs typeface="Times New Roman" panose="02020603050405020304" pitchFamily="18" charset="0"/>
                      </a:endParaRPr>
                    </a:p>
                    <a:p>
                      <a:pPr marL="342900" lvl="0" indent="-342900" algn="l">
                        <a:buClr>
                          <a:schemeClr val="tx2"/>
                        </a:buClr>
                        <a:buFont typeface="Arial" panose="020B0604020202020204" pitchFamily="34" charset="0"/>
                        <a:buChar char="•"/>
                      </a:pPr>
                      <a:r>
                        <a:rPr lang="en-US" sz="2400" b="1" i="0" dirty="0">
                          <a:solidFill>
                            <a:schemeClr val="accent3">
                              <a:lumMod val="40000"/>
                              <a:lumOff val="60000"/>
                            </a:schemeClr>
                          </a:solidFill>
                          <a:latin typeface="Times New Roman" panose="02020603050405020304" pitchFamily="18" charset="0"/>
                          <a:cs typeface="Times New Roman" panose="02020603050405020304" pitchFamily="18" charset="0"/>
                        </a:rPr>
                        <a:t>GITHUB Link</a:t>
                      </a:r>
                      <a:endParaRPr lang="en-US" sz="2400" b="1" dirty="0">
                        <a:solidFill>
                          <a:schemeClr val="accent3">
                            <a:lumMod val="40000"/>
                            <a:lumOff val="60000"/>
                          </a:schemeClr>
                        </a:solidFill>
                        <a:latin typeface="Times New Roman" panose="02020603050405020304" pitchFamily="18" charset="0"/>
                        <a:cs typeface="Times New Roman" panose="02020603050405020304" pitchFamily="18" charset="0"/>
                      </a:endParaRPr>
                    </a:p>
                    <a:p>
                      <a:endParaRPr lang="en-US"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701820701"/>
                  </a:ext>
                </a:extLst>
              </a:tr>
            </a:tbl>
          </a:graphicData>
        </a:graphic>
      </p:graphicFrame>
    </p:spTree>
    <p:extLst>
      <p:ext uri="{BB962C8B-B14F-4D97-AF65-F5344CB8AC3E}">
        <p14:creationId xmlns:p14="http://schemas.microsoft.com/office/powerpoint/2010/main" val="1404386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B7A9393-DFD9-435A-BA97-C67C02BFC85C}"/>
              </a:ext>
            </a:extLst>
          </p:cNvPr>
          <p:cNvSpPr>
            <a:spLocks noGrp="1"/>
          </p:cNvSpPr>
          <p:nvPr>
            <p:ph type="title"/>
          </p:nvPr>
        </p:nvSpPr>
        <p:spPr/>
        <p:txBody>
          <a:bodyPr/>
          <a:lstStyle/>
          <a:p>
            <a:r>
              <a:rPr lang="en-US" sz="3200" b="1" dirty="0">
                <a:latin typeface="Times New Roman" panose="02020603050405020304" pitchFamily="18" charset="0"/>
                <a:cs typeface="Times New Roman" panose="02020603050405020304" pitchFamily="18" charset="0"/>
              </a:rPr>
              <a:t>INTRODUCTION</a:t>
            </a:r>
            <a:br>
              <a:rPr lang="en-US" dirty="0"/>
            </a:br>
            <a:endParaRPr lang="en-US" dirty="0"/>
          </a:p>
        </p:txBody>
      </p:sp>
      <p:pic>
        <p:nvPicPr>
          <p:cNvPr id="9" name="Picture Placeholder 8" descr="a rowboat on water in front of a mountain">
            <a:extLst>
              <a:ext uri="{FF2B5EF4-FFF2-40B4-BE49-F238E27FC236}">
                <a16:creationId xmlns:a16="http://schemas.microsoft.com/office/drawing/2014/main" id="{9F9463E4-044F-4D94-BD3F-46B49D213361}"/>
              </a:ext>
            </a:extLst>
          </p:cNvPr>
          <p:cNvPicPr>
            <a:picLocks noGrp="1" noChangeAspect="1"/>
          </p:cNvPicPr>
          <p:nvPr>
            <p:ph type="pic" sz="quarter" idx="12"/>
          </p:nvPr>
        </p:nvPicPr>
        <p:blipFill rotWithShape="1">
          <a:blip r:embed="rId2"/>
          <a:srcRect l="13195" t="7202" r="4786" b="14962"/>
          <a:stretch/>
        </p:blipFill>
        <p:spPr>
          <a:xfrm>
            <a:off x="984154" y="1120228"/>
            <a:ext cx="3992160" cy="2842172"/>
          </a:xfrm>
        </p:spPr>
      </p:pic>
      <p:pic>
        <p:nvPicPr>
          <p:cNvPr id="14" name="Picture Placeholder 13" descr="a tent on the side of a river across from the mountains">
            <a:extLst>
              <a:ext uri="{FF2B5EF4-FFF2-40B4-BE49-F238E27FC236}">
                <a16:creationId xmlns:a16="http://schemas.microsoft.com/office/drawing/2014/main" id="{88C40962-8129-411A-AC80-45ED1809FBBD}"/>
              </a:ext>
            </a:extLst>
          </p:cNvPr>
          <p:cNvPicPr>
            <a:picLocks noGrp="1" noChangeAspect="1"/>
          </p:cNvPicPr>
          <p:nvPr>
            <p:ph type="pic" sz="quarter" idx="18"/>
          </p:nvPr>
        </p:nvPicPr>
        <p:blipFill>
          <a:blip r:embed="rId3"/>
          <a:srcRect l="19907" r="19907"/>
          <a:stretch>
            <a:fillRect/>
          </a:stretch>
        </p:blipFill>
        <p:spPr>
          <a:xfrm>
            <a:off x="984154" y="1120228"/>
            <a:ext cx="3992160" cy="2842172"/>
          </a:xfrm>
        </p:spPr>
      </p:pic>
      <p:sp>
        <p:nvSpPr>
          <p:cNvPr id="6" name="TextBox 5">
            <a:extLst>
              <a:ext uri="{FF2B5EF4-FFF2-40B4-BE49-F238E27FC236}">
                <a16:creationId xmlns:a16="http://schemas.microsoft.com/office/drawing/2014/main" id="{A5D2856E-B325-4C3E-BC37-B9175CA500C6}"/>
              </a:ext>
            </a:extLst>
          </p:cNvPr>
          <p:cNvSpPr txBox="1"/>
          <p:nvPr/>
        </p:nvSpPr>
        <p:spPr>
          <a:xfrm>
            <a:off x="6096000" y="489913"/>
            <a:ext cx="5477524" cy="4745915"/>
          </a:xfrm>
          <a:prstGeom prst="rect">
            <a:avLst/>
          </a:prstGeom>
          <a:noFill/>
        </p:spPr>
        <p:txBody>
          <a:bodyPr wrap="square">
            <a:spAutoFit/>
          </a:bodyPr>
          <a:lstStyle/>
          <a:p>
            <a:pPr>
              <a:lnSpc>
                <a:spcPct val="90000"/>
              </a:lnSpc>
              <a:buClr>
                <a:schemeClr val="tx2"/>
              </a:buClr>
            </a:pPr>
            <a:r>
              <a:rPr lang="en-US" sz="2400" dirty="0">
                <a:solidFill>
                  <a:schemeClr val="tx2">
                    <a:lumMod val="20000"/>
                    <a:lumOff val="80000"/>
                  </a:schemeClr>
                </a:solidFill>
                <a:latin typeface="Times New Roman" panose="02020603050405020304" pitchFamily="18" charset="0"/>
                <a:cs typeface="Times New Roman" panose="02020603050405020304" pitchFamily="18" charset="0"/>
              </a:rPr>
              <a:t>The main motive of this project is to build </a:t>
            </a:r>
            <a:r>
              <a:rPr lang="en-US" sz="2400" b="0" i="0" dirty="0">
                <a:solidFill>
                  <a:schemeClr val="tx2">
                    <a:lumMod val="20000"/>
                    <a:lumOff val="80000"/>
                  </a:schemeClr>
                </a:solidFill>
                <a:effectLst/>
                <a:latin typeface="Times New Roman" panose="02020603050405020304" pitchFamily="18" charset="0"/>
                <a:cs typeface="Times New Roman" panose="02020603050405020304" pitchFamily="18" charset="0"/>
              </a:rPr>
              <a:t>a model to predict the severity of a traffic crashes based on Chicago Police Department crash dataset.</a:t>
            </a:r>
            <a:endParaRPr lang="en-US" sz="2400" dirty="0">
              <a:solidFill>
                <a:schemeClr val="tx2">
                  <a:lumMod val="20000"/>
                  <a:lumOff val="80000"/>
                </a:schemeClr>
              </a:solidFill>
              <a:latin typeface="Times New Roman" panose="02020603050405020304" pitchFamily="18" charset="0"/>
              <a:cs typeface="Times New Roman" panose="02020603050405020304" pitchFamily="18" charset="0"/>
            </a:endParaRPr>
          </a:p>
          <a:p>
            <a:pPr>
              <a:lnSpc>
                <a:spcPct val="90000"/>
              </a:lnSpc>
              <a:buClr>
                <a:schemeClr val="tx2"/>
              </a:buClr>
            </a:pPr>
            <a:r>
              <a:rPr lang="en-US" sz="2400" dirty="0">
                <a:solidFill>
                  <a:schemeClr val="tx2">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The dataset has been taken from the government website: </a:t>
            </a:r>
            <a:r>
              <a:rPr kumimoji="0" lang="en-US" altLang="en-US" sz="2400" b="0" i="0" u="none" strike="noStrike" cap="none" normalizeH="0" baseline="0" dirty="0">
                <a:ln>
                  <a:noFill/>
                </a:ln>
                <a:solidFill>
                  <a:srgbClr val="1155CC"/>
                </a:solidFill>
                <a:effectLst/>
                <a:latin typeface="Times New Roman" panose="02020603050405020304" pitchFamily="18" charset="0"/>
                <a:cs typeface="Times New Roman" panose="02020603050405020304" pitchFamily="18" charset="0"/>
                <a:hlinkClick r:id="rId4"/>
              </a:rPr>
              <a:t>https://data.cityofchicago.org/Transportation/Traffic-Crashes-Crashes/85ca-t3if</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a:lnSpc>
                <a:spcPct val="90000"/>
              </a:lnSpc>
              <a:buClr>
                <a:schemeClr val="tx2"/>
              </a:buClr>
            </a:pPr>
            <a:endParaRPr lang="en-US" sz="2400" dirty="0">
              <a:solidFill>
                <a:schemeClr val="accent4">
                  <a:lumMod val="40000"/>
                  <a:lumOff val="6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90000"/>
              </a:lnSpc>
              <a:buClr>
                <a:schemeClr val="tx2"/>
              </a:buClr>
            </a:pPr>
            <a:r>
              <a:rPr lang="en-US" sz="2400" b="0" i="0" dirty="0">
                <a:solidFill>
                  <a:schemeClr val="tx2">
                    <a:lumMod val="20000"/>
                    <a:lumOff val="80000"/>
                  </a:schemeClr>
                </a:solidFill>
                <a:effectLst/>
                <a:latin typeface="Times New Roman" panose="02020603050405020304" pitchFamily="18" charset="0"/>
                <a:cs typeface="Times New Roman" panose="02020603050405020304" pitchFamily="18" charset="0"/>
              </a:rPr>
              <a:t>- Using the data from "Chicago Car Crash Dataset" which as more than 569700 records. The dataset as details of date and time of accident occurred, location and cause of accident and soon.</a:t>
            </a:r>
            <a:endParaRPr lang="en-US" sz="2400"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0511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077F0A3-D25F-4686-9652-AA67966B0F4B}"/>
              </a:ext>
            </a:extLst>
          </p:cNvPr>
          <p:cNvSpPr>
            <a:spLocks noGrp="1"/>
          </p:cNvSpPr>
          <p:nvPr>
            <p:ph type="title"/>
          </p:nvPr>
        </p:nvSpPr>
        <p:spPr>
          <a:xfrm>
            <a:off x="1000250" y="3089429"/>
            <a:ext cx="4514147" cy="977506"/>
          </a:xfrm>
        </p:spPr>
        <p:txBody>
          <a:bodyPr/>
          <a:lstStyle/>
          <a:p>
            <a:r>
              <a:rPr lang="en-US" sz="3200" b="1" dirty="0">
                <a:solidFill>
                  <a:schemeClr val="accent3">
                    <a:lumMod val="50000"/>
                  </a:schemeClr>
                </a:solidFill>
                <a:latin typeface="Times New Roman" panose="02020603050405020304" pitchFamily="18" charset="0"/>
                <a:cs typeface="Times New Roman" panose="02020603050405020304" pitchFamily="18" charset="0"/>
              </a:rPr>
              <a:t>PROBLEM STATEMENT</a:t>
            </a:r>
          </a:p>
        </p:txBody>
      </p:sp>
      <p:sp>
        <p:nvSpPr>
          <p:cNvPr id="4" name="Title 10">
            <a:extLst>
              <a:ext uri="{FF2B5EF4-FFF2-40B4-BE49-F238E27FC236}">
                <a16:creationId xmlns:a16="http://schemas.microsoft.com/office/drawing/2014/main" id="{81A1DF20-18F0-4E5D-808B-8C2113FDA582}"/>
              </a:ext>
            </a:extLst>
          </p:cNvPr>
          <p:cNvSpPr txBox="1">
            <a:spLocks/>
          </p:cNvSpPr>
          <p:nvPr/>
        </p:nvSpPr>
        <p:spPr>
          <a:xfrm>
            <a:off x="6763337" y="1464816"/>
            <a:ext cx="4514147" cy="2602120"/>
          </a:xfrm>
          <a:prstGeom prst="rect">
            <a:avLst/>
          </a:prstGeom>
        </p:spPr>
        <p:txBody>
          <a:bodyPr vert="horz" lIns="0" tIns="0" rIns="0" bIns="0" rtlCol="0" anchor="t">
            <a:noAutofit/>
          </a:bodyPr>
          <a:lstStyle>
            <a:lvl1pPr algn="ctr" defTabSz="914400" rtl="0" eaLnBrk="1" latinLnBrk="0" hangingPunct="1">
              <a:lnSpc>
                <a:spcPct val="90000"/>
              </a:lnSpc>
              <a:spcBef>
                <a:spcPct val="0"/>
              </a:spcBef>
              <a:buFont typeface="Arial" panose="020B0604020202020204" pitchFamily="34" charset="0"/>
              <a:buNone/>
              <a:defRPr lang="en-US" sz="1600" kern="1200">
                <a:solidFill>
                  <a:schemeClr val="accent3">
                    <a:lumMod val="20000"/>
                    <a:lumOff val="80000"/>
                  </a:schemeClr>
                </a:solidFill>
                <a:latin typeface="+mn-lt"/>
                <a:ea typeface="+mn-ea"/>
                <a:cs typeface="+mn-cs"/>
              </a:defRPr>
            </a:lvl1pPr>
          </a:lstStyle>
          <a:p>
            <a:pPr algn="l"/>
            <a:r>
              <a:rPr lang="en-US" sz="2800" b="1" i="0" dirty="0">
                <a:solidFill>
                  <a:srgbClr val="000000"/>
                </a:solidFill>
                <a:effectLst/>
                <a:latin typeface="Times New Roman" panose="02020603050405020304" pitchFamily="18" charset="0"/>
                <a:cs typeface="Times New Roman" panose="02020603050405020304" pitchFamily="18" charset="0"/>
              </a:rPr>
              <a:t>- Cleaning the data and making it suitable for use and visualizing the data by use of graphs </a:t>
            </a:r>
          </a:p>
          <a:p>
            <a:pPr algn="l"/>
            <a:r>
              <a:rPr lang="en-US" sz="2800" b="1" dirty="0">
                <a:solidFill>
                  <a:srgbClr val="000000"/>
                </a:solidFill>
                <a:latin typeface="Times New Roman" panose="02020603050405020304" pitchFamily="18" charset="0"/>
                <a:cs typeface="Times New Roman" panose="02020603050405020304" pitchFamily="18" charset="0"/>
              </a:rPr>
              <a:t>-  P</a:t>
            </a:r>
            <a:r>
              <a:rPr lang="en-US" sz="2800" b="1" i="0" dirty="0">
                <a:solidFill>
                  <a:srgbClr val="000000"/>
                </a:solidFill>
                <a:effectLst/>
                <a:latin typeface="Times New Roman" panose="02020603050405020304" pitchFamily="18" charset="0"/>
                <a:cs typeface="Times New Roman" panose="02020603050405020304" pitchFamily="18" charset="0"/>
              </a:rPr>
              <a:t>redicting the severity of a traffic crashes and the reasons for it by different models</a:t>
            </a:r>
          </a:p>
          <a:p>
            <a:pPr algn="l"/>
            <a:r>
              <a:rPr lang="en-US" sz="2800" b="1" i="0" dirty="0">
                <a:solidFill>
                  <a:srgbClr val="000000"/>
                </a:solidFill>
                <a:effectLst/>
                <a:latin typeface="Times New Roman" panose="02020603050405020304" pitchFamily="18" charset="0"/>
                <a:cs typeface="Times New Roman" panose="02020603050405020304" pitchFamily="18" charset="0"/>
              </a:rPr>
              <a:t>-  Demonstrated how different classification models work</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47837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DF55DF8-F734-48CD-ABCB-F03FB72E7E2E}"/>
              </a:ext>
            </a:extLst>
          </p:cNvPr>
          <p:cNvSpPr>
            <a:spLocks noGrp="1"/>
          </p:cNvSpPr>
          <p:nvPr>
            <p:ph type="title"/>
          </p:nvPr>
        </p:nvSpPr>
        <p:spPr>
          <a:xfrm>
            <a:off x="2999875" y="2210539"/>
            <a:ext cx="4721634" cy="736847"/>
          </a:xfrm>
        </p:spPr>
        <p:txBody>
          <a:bodyPr/>
          <a:lstStyle/>
          <a:p>
            <a:r>
              <a:rPr lang="en-US" sz="2400" dirty="0">
                <a:latin typeface="Times New Roman" panose="02020603050405020304" pitchFamily="18" charset="0"/>
                <a:cs typeface="Times New Roman" panose="02020603050405020304" pitchFamily="18" charset="0"/>
              </a:rPr>
              <a:t>EXPLORATORY DATA  ANALYSIS</a:t>
            </a:r>
          </a:p>
        </p:txBody>
      </p:sp>
      <p:pic>
        <p:nvPicPr>
          <p:cNvPr id="9" name="Picture Placeholder 8" descr="a van driving down a muddy road towards a mountain">
            <a:extLst>
              <a:ext uri="{FF2B5EF4-FFF2-40B4-BE49-F238E27FC236}">
                <a16:creationId xmlns:a16="http://schemas.microsoft.com/office/drawing/2014/main" id="{399D0BDA-E0CF-4569-B259-B0E26546E407}"/>
              </a:ext>
            </a:extLst>
          </p:cNvPr>
          <p:cNvPicPr>
            <a:picLocks noGrp="1" noChangeAspect="1"/>
          </p:cNvPicPr>
          <p:nvPr>
            <p:ph type="pic" sz="quarter" idx="10"/>
          </p:nvPr>
        </p:nvPicPr>
        <p:blipFill rotWithShape="1">
          <a:blip r:embed="rId2"/>
          <a:srcRect l="31464" t="133" r="13996" b="-133"/>
          <a:stretch/>
        </p:blipFill>
        <p:spPr>
          <a:xfrm>
            <a:off x="771525" y="683581"/>
            <a:ext cx="10648950" cy="4580877"/>
          </a:xfrm>
        </p:spPr>
      </p:pic>
      <p:pic>
        <p:nvPicPr>
          <p:cNvPr id="12" name="Picture Placeholder 11" descr="people hanging out of a van in front of mountains">
            <a:extLst>
              <a:ext uri="{FF2B5EF4-FFF2-40B4-BE49-F238E27FC236}">
                <a16:creationId xmlns:a16="http://schemas.microsoft.com/office/drawing/2014/main" id="{C2F03693-5054-450C-9164-D8DBD97178B0}"/>
              </a:ext>
            </a:extLst>
          </p:cNvPr>
          <p:cNvPicPr>
            <a:picLocks noGrp="1" noChangeAspect="1"/>
          </p:cNvPicPr>
          <p:nvPr>
            <p:ph type="pic" sz="quarter" idx="15"/>
          </p:nvPr>
        </p:nvPicPr>
        <p:blipFill rotWithShape="1">
          <a:blip r:embed="rId3"/>
          <a:srcRect l="1764" t="133" r="51134" b="-133"/>
          <a:stretch/>
        </p:blipFill>
        <p:spPr>
          <a:xfrm>
            <a:off x="711716" y="497150"/>
            <a:ext cx="10708759" cy="5255579"/>
          </a:xfrm>
        </p:spPr>
      </p:pic>
      <p:sp>
        <p:nvSpPr>
          <p:cNvPr id="8" name="Title 9">
            <a:extLst>
              <a:ext uri="{FF2B5EF4-FFF2-40B4-BE49-F238E27FC236}">
                <a16:creationId xmlns:a16="http://schemas.microsoft.com/office/drawing/2014/main" id="{824A977A-E059-44D3-BF33-60C458DF0783}"/>
              </a:ext>
            </a:extLst>
          </p:cNvPr>
          <p:cNvSpPr txBox="1">
            <a:spLocks/>
          </p:cNvSpPr>
          <p:nvPr/>
        </p:nvSpPr>
        <p:spPr>
          <a:xfrm>
            <a:off x="3791467" y="6038295"/>
            <a:ext cx="4721634" cy="736847"/>
          </a:xfrm>
          <a:prstGeom prst="rect">
            <a:avLst/>
          </a:prstGeom>
        </p:spPr>
        <p:txBody>
          <a:bodyPr vert="horz" lIns="0" tIns="0" rIns="0" bIns="0" rtlCol="0" anchor="t">
            <a:noAutofit/>
          </a:bodyPr>
          <a:lstStyle>
            <a:lvl1pPr algn="ctr" defTabSz="914400" rtl="0" eaLnBrk="1" latinLnBrk="0" hangingPunct="1">
              <a:lnSpc>
                <a:spcPct val="90000"/>
              </a:lnSpc>
              <a:spcBef>
                <a:spcPct val="0"/>
              </a:spcBef>
              <a:buFont typeface="Arial" panose="020B0604020202020204" pitchFamily="34" charset="0"/>
              <a:buNone/>
              <a:defRPr lang="en-US" sz="1600" kern="1200">
                <a:solidFill>
                  <a:schemeClr val="accent3">
                    <a:lumMod val="20000"/>
                    <a:lumOff val="80000"/>
                  </a:schemeClr>
                </a:solidFill>
                <a:latin typeface="+mn-lt"/>
                <a:ea typeface="+mn-ea"/>
                <a:cs typeface="+mn-cs"/>
              </a:defRPr>
            </a:lvl1pPr>
          </a:lstStyle>
          <a:p>
            <a:r>
              <a:rPr lang="en-US" sz="2400" b="1" dirty="0">
                <a:latin typeface="Times New Roman" panose="02020603050405020304" pitchFamily="18" charset="0"/>
                <a:cs typeface="Times New Roman" panose="02020603050405020304" pitchFamily="18" charset="0"/>
              </a:rPr>
              <a:t>EXPLORATORY DATA  ANALYSIS</a:t>
            </a:r>
          </a:p>
        </p:txBody>
      </p:sp>
      <p:graphicFrame>
        <p:nvGraphicFramePr>
          <p:cNvPr id="4" name="Table 3">
            <a:extLst>
              <a:ext uri="{FF2B5EF4-FFF2-40B4-BE49-F238E27FC236}">
                <a16:creationId xmlns:a16="http://schemas.microsoft.com/office/drawing/2014/main" id="{C6C3821B-AC47-4630-8BAD-08EE43219E0B}"/>
              </a:ext>
            </a:extLst>
          </p:cNvPr>
          <p:cNvGraphicFramePr>
            <a:graphicFrameLocks noGrp="1"/>
          </p:cNvGraphicFramePr>
          <p:nvPr>
            <p:extLst>
              <p:ext uri="{D42A27DB-BD31-4B8C-83A1-F6EECF244321}">
                <p14:modId xmlns:p14="http://schemas.microsoft.com/office/powerpoint/2010/main" val="1396024064"/>
              </p:ext>
            </p:extLst>
          </p:nvPr>
        </p:nvGraphicFramePr>
        <p:xfrm>
          <a:off x="3151572" y="896645"/>
          <a:ext cx="6285391" cy="3932808"/>
        </p:xfrm>
        <a:graphic>
          <a:graphicData uri="http://schemas.openxmlformats.org/drawingml/2006/table">
            <a:tbl>
              <a:tblPr>
                <a:tableStyleId>{2D5ABB26-0587-4C30-8999-92F81FD0307C}</a:tableStyleId>
              </a:tblPr>
              <a:tblGrid>
                <a:gridCol w="6285391">
                  <a:extLst>
                    <a:ext uri="{9D8B030D-6E8A-4147-A177-3AD203B41FA5}">
                      <a16:colId xmlns:a16="http://schemas.microsoft.com/office/drawing/2014/main" val="2201748906"/>
                    </a:ext>
                  </a:extLst>
                </a:gridCol>
              </a:tblGrid>
              <a:tr h="3932808">
                <a:tc>
                  <a:txBody>
                    <a:bodyPr/>
                    <a:lstStyle/>
                    <a:p>
                      <a:r>
                        <a:rPr lang="en-US" sz="2400" b="1" dirty="0">
                          <a:latin typeface="Times New Roman" panose="02020603050405020304" pitchFamily="18" charset="0"/>
                          <a:cs typeface="Times New Roman" panose="02020603050405020304" pitchFamily="18" charset="0"/>
                        </a:rPr>
                        <a:t>In this I summarized the main characteristics of the data and plotted them visually. As this dataset was large enough with null values so did not make any difference after cleaning and dropping few columns with duplicate values. In the EDA part I also plotted graphs without cleaning the data. Graphs will be shown in the upcoming slides.</a:t>
                      </a:r>
                    </a:p>
                  </a:txBody>
                  <a:tcPr/>
                </a:tc>
                <a:extLst>
                  <a:ext uri="{0D108BD9-81ED-4DB2-BD59-A6C34878D82A}">
                    <a16:rowId xmlns:a16="http://schemas.microsoft.com/office/drawing/2014/main" val="1133706458"/>
                  </a:ext>
                </a:extLst>
              </a:tr>
            </a:tbl>
          </a:graphicData>
        </a:graphic>
      </p:graphicFrame>
    </p:spTree>
    <p:extLst>
      <p:ext uri="{BB962C8B-B14F-4D97-AF65-F5344CB8AC3E}">
        <p14:creationId xmlns:p14="http://schemas.microsoft.com/office/powerpoint/2010/main" val="2903920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2" name="Picture 14">
            <a:extLst>
              <a:ext uri="{FF2B5EF4-FFF2-40B4-BE49-F238E27FC236}">
                <a16:creationId xmlns:a16="http://schemas.microsoft.com/office/drawing/2014/main" id="{ED34A2FF-8FDB-4DF0-9EB1-B63FCCEE42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785" r="12151" b="2"/>
          <a:stretch/>
        </p:blipFill>
        <p:spPr bwMode="auto">
          <a:xfrm>
            <a:off x="771015" y="947627"/>
            <a:ext cx="2927350" cy="3578033"/>
          </a:xfrm>
          <a:prstGeom prst="rect">
            <a:avLst/>
          </a:prstGeom>
          <a:extLst>
            <a:ext uri="{909E8E84-426E-40DD-AFC4-6F175D3DCCD1}">
              <a14:hiddenFill xmlns:a14="http://schemas.microsoft.com/office/drawing/2010/main">
                <a:solidFill>
                  <a:srgbClr val="FFFFFF"/>
                </a:solidFill>
              </a14:hiddenFill>
            </a:ext>
          </a:extLst>
        </p:spPr>
      </p:pic>
      <p:pic>
        <p:nvPicPr>
          <p:cNvPr id="2054" name="Picture 6" descr="Chart, bar chart, histogram&#10;&#10;Description automatically generated">
            <a:extLst>
              <a:ext uri="{FF2B5EF4-FFF2-40B4-BE49-F238E27FC236}">
                <a16:creationId xmlns:a16="http://schemas.microsoft.com/office/drawing/2014/main" id="{5C4025F2-D055-46AC-A482-C1C6CFB8E7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216" r="6633" b="5"/>
          <a:stretch/>
        </p:blipFill>
        <p:spPr bwMode="auto">
          <a:xfrm>
            <a:off x="4632320" y="947627"/>
            <a:ext cx="2927350" cy="3578033"/>
          </a:xfrm>
          <a:prstGeom prst="rect">
            <a:avLst/>
          </a:prstGeom>
          <a:extLst>
            <a:ext uri="{909E8E84-426E-40DD-AFC4-6F175D3DCCD1}">
              <a14:hiddenFill xmlns:a14="http://schemas.microsoft.com/office/drawing/2010/main">
                <a:solidFill>
                  <a:srgbClr val="FFFFFF"/>
                </a:solidFill>
              </a14:hiddenFill>
            </a:ext>
          </a:extLst>
        </p:spPr>
      </p:pic>
      <p:sp>
        <p:nvSpPr>
          <p:cNvPr id="83" name="Picture Placeholder 3">
            <a:extLst>
              <a:ext uri="{FF2B5EF4-FFF2-40B4-BE49-F238E27FC236}">
                <a16:creationId xmlns:a16="http://schemas.microsoft.com/office/drawing/2014/main" id="{D3C53E20-C8AD-493D-9C19-2C6D7F7A92C2}"/>
              </a:ext>
            </a:extLst>
          </p:cNvPr>
          <p:cNvSpPr>
            <a:spLocks noGrp="1"/>
          </p:cNvSpPr>
          <p:nvPr>
            <p:ph type="pic" sz="quarter" idx="16"/>
          </p:nvPr>
        </p:nvSpPr>
        <p:spPr>
          <a:xfrm>
            <a:off x="8493630" y="943258"/>
            <a:ext cx="2927350" cy="3578033"/>
          </a:xfrm>
        </p:spPr>
      </p:sp>
      <p:sp>
        <p:nvSpPr>
          <p:cNvPr id="3" name="Title 2">
            <a:extLst>
              <a:ext uri="{FF2B5EF4-FFF2-40B4-BE49-F238E27FC236}">
                <a16:creationId xmlns:a16="http://schemas.microsoft.com/office/drawing/2014/main" id="{BC26F1D9-0535-474D-81AA-B405ACC2769A}"/>
              </a:ext>
            </a:extLst>
          </p:cNvPr>
          <p:cNvSpPr>
            <a:spLocks noGrp="1"/>
          </p:cNvSpPr>
          <p:nvPr>
            <p:ph type="title"/>
          </p:nvPr>
        </p:nvSpPr>
        <p:spPr>
          <a:xfrm>
            <a:off x="3639067" y="5766800"/>
            <a:ext cx="4721634" cy="676186"/>
          </a:xfrm>
        </p:spPr>
        <p:txBody>
          <a:bodyPr anchor="t">
            <a:normAutofit/>
          </a:bodyPr>
          <a:lstStyle/>
          <a:p>
            <a:r>
              <a:rPr lang="en-US" dirty="0"/>
              <a:t>Visualization</a:t>
            </a:r>
          </a:p>
        </p:txBody>
      </p:sp>
      <p:pic>
        <p:nvPicPr>
          <p:cNvPr id="2064" name="Picture 16">
            <a:extLst>
              <a:ext uri="{FF2B5EF4-FFF2-40B4-BE49-F238E27FC236}">
                <a16:creationId xmlns:a16="http://schemas.microsoft.com/office/drawing/2014/main" id="{B925E297-503C-4B60-9960-2D9AF6D18F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9600" y="695739"/>
            <a:ext cx="3448879" cy="4244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5729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719FA4D-A277-49AE-B55F-3A94F3BD9B8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1015" y="1485201"/>
            <a:ext cx="2927350" cy="2502884"/>
          </a:xfrm>
          <a:prstGeom prst="rect">
            <a:avLst/>
          </a:prstGeom>
          <a:solidFill>
            <a:srgbClr val="FFFFFF"/>
          </a:solidFill>
        </p:spPr>
      </p:pic>
      <p:pic>
        <p:nvPicPr>
          <p:cNvPr id="1028" name="Picture 4">
            <a:extLst>
              <a:ext uri="{FF2B5EF4-FFF2-40B4-BE49-F238E27FC236}">
                <a16:creationId xmlns:a16="http://schemas.microsoft.com/office/drawing/2014/main" id="{C25BF632-F828-4841-ABBD-6392E723676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32320" y="1529112"/>
            <a:ext cx="2927350" cy="2415063"/>
          </a:xfrm>
          <a:prstGeom prst="rect">
            <a:avLst/>
          </a:prstGeom>
          <a:solidFill>
            <a:srgbClr val="FFFFFF"/>
          </a:solidFill>
        </p:spPr>
      </p:pic>
      <p:sp>
        <p:nvSpPr>
          <p:cNvPr id="3" name="Title 2">
            <a:extLst>
              <a:ext uri="{FF2B5EF4-FFF2-40B4-BE49-F238E27FC236}">
                <a16:creationId xmlns:a16="http://schemas.microsoft.com/office/drawing/2014/main" id="{BC26F1D9-0535-474D-81AA-B405ACC2769A}"/>
              </a:ext>
            </a:extLst>
          </p:cNvPr>
          <p:cNvSpPr>
            <a:spLocks noGrp="1"/>
          </p:cNvSpPr>
          <p:nvPr>
            <p:ph type="title"/>
          </p:nvPr>
        </p:nvSpPr>
        <p:spPr>
          <a:xfrm>
            <a:off x="3639067" y="5766800"/>
            <a:ext cx="4721634" cy="676186"/>
          </a:xfrm>
        </p:spPr>
        <p:txBody>
          <a:bodyPr anchor="t">
            <a:normAutofit/>
          </a:bodyPr>
          <a:lstStyle/>
          <a:p>
            <a:r>
              <a:rPr lang="en-US" dirty="0"/>
              <a:t>Visualization</a:t>
            </a:r>
          </a:p>
        </p:txBody>
      </p:sp>
      <p:pic>
        <p:nvPicPr>
          <p:cNvPr id="1030" name="Picture 6">
            <a:extLst>
              <a:ext uri="{FF2B5EF4-FFF2-40B4-BE49-F238E27FC236}">
                <a16:creationId xmlns:a16="http://schemas.microsoft.com/office/drawing/2014/main" id="{05DACC02-8232-4388-8AC4-84B0AD146784}"/>
              </a:ext>
            </a:extLst>
          </p:cNvPr>
          <p:cNvPicPr>
            <a:picLocks noGrp="1" noChangeAspect="1" noChangeArrowheads="1"/>
          </p:cNvPicPr>
          <p:nvPr>
            <p:ph type="pic" sz="quarter" idx="16"/>
          </p:nvPr>
        </p:nvPicPr>
        <p:blipFill>
          <a:blip r:embed="rId4">
            <a:extLst>
              <a:ext uri="{28A0092B-C50C-407E-A947-70E740481C1C}">
                <a14:useLocalDpi xmlns:a14="http://schemas.microsoft.com/office/drawing/2010/main" val="0"/>
              </a:ext>
            </a:extLst>
          </a:blip>
          <a:srcRect l="22226" r="22226"/>
          <a:stretch>
            <a:fillRect/>
          </a:stretch>
        </p:blipFill>
        <p:spPr bwMode="auto">
          <a:xfrm>
            <a:off x="8493125" y="942975"/>
            <a:ext cx="2927350" cy="3578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84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66CCDE6-6086-4623-9169-9BF63A211F3B}"/>
              </a:ext>
            </a:extLst>
          </p:cNvPr>
          <p:cNvSpPr>
            <a:spLocks noGrp="1"/>
          </p:cNvSpPr>
          <p:nvPr>
            <p:ph type="title"/>
          </p:nvPr>
        </p:nvSpPr>
        <p:spPr>
          <a:xfrm>
            <a:off x="3856383" y="576471"/>
            <a:ext cx="6202017" cy="745434"/>
          </a:xfrm>
        </p:spPr>
        <p:txBody>
          <a:bodyPr/>
          <a:lstStyle/>
          <a:p>
            <a:r>
              <a:rPr lang="en-US" dirty="0"/>
              <a:t>Models used</a:t>
            </a:r>
          </a:p>
        </p:txBody>
      </p:sp>
      <p:sp>
        <p:nvSpPr>
          <p:cNvPr id="3" name="Text Placeholder 2">
            <a:extLst>
              <a:ext uri="{FF2B5EF4-FFF2-40B4-BE49-F238E27FC236}">
                <a16:creationId xmlns:a16="http://schemas.microsoft.com/office/drawing/2014/main" id="{C6DD99D7-2C5E-4969-BD39-6417A3977EAB}"/>
              </a:ext>
            </a:extLst>
          </p:cNvPr>
          <p:cNvSpPr>
            <a:spLocks noGrp="1"/>
          </p:cNvSpPr>
          <p:nvPr>
            <p:ph type="body" sz="quarter" idx="11"/>
          </p:nvPr>
        </p:nvSpPr>
        <p:spPr>
          <a:xfrm>
            <a:off x="665922" y="3077822"/>
            <a:ext cx="10644808" cy="368878"/>
          </a:xfrm>
        </p:spPr>
        <p:txBody>
          <a:bodyPr/>
          <a:lstStyle/>
          <a:p>
            <a:r>
              <a:rPr lang="en-US" dirty="0"/>
              <a:t>1.Logistic Regression     2.Decision Tree Classifier          3.Random Forests Classifier    </a:t>
            </a:r>
          </a:p>
        </p:txBody>
      </p:sp>
    </p:spTree>
    <p:extLst>
      <p:ext uri="{BB962C8B-B14F-4D97-AF65-F5344CB8AC3E}">
        <p14:creationId xmlns:p14="http://schemas.microsoft.com/office/powerpoint/2010/main" val="3616238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08B7E8-7AE6-41A9-87C6-D920F69F945B}"/>
              </a:ext>
            </a:extLst>
          </p:cNvPr>
          <p:cNvSpPr>
            <a:spLocks noGrp="1"/>
          </p:cNvSpPr>
          <p:nvPr>
            <p:ph type="body" sz="quarter" idx="11"/>
          </p:nvPr>
        </p:nvSpPr>
        <p:spPr>
          <a:xfrm>
            <a:off x="1118586" y="1624614"/>
            <a:ext cx="3746377" cy="4465468"/>
          </a:xfrm>
        </p:spPr>
        <p:txBody>
          <a:bodyPr/>
          <a:lstStyle/>
          <a:p>
            <a:pPr algn="l"/>
            <a:r>
              <a:rPr lang="en-US" sz="1100" b="1" i="0" dirty="0">
                <a:solidFill>
                  <a:srgbClr val="000000"/>
                </a:solidFill>
                <a:effectLst/>
                <a:latin typeface="Helvetica Neue"/>
              </a:rPr>
              <a:t>Logistic Regression</a:t>
            </a:r>
          </a:p>
          <a:p>
            <a:pPr algn="l">
              <a:buFont typeface="Arial" panose="020B0604020202020204" pitchFamily="34" charset="0"/>
              <a:buChar char="•"/>
            </a:pPr>
            <a:r>
              <a:rPr lang="en-US" sz="1100" b="0" i="0" dirty="0">
                <a:solidFill>
                  <a:srgbClr val="000000"/>
                </a:solidFill>
                <a:effectLst/>
                <a:latin typeface="Helvetica Neue"/>
              </a:rPr>
              <a:t>Accuracy Score Train: 0.5011080393189398</a:t>
            </a:r>
          </a:p>
          <a:p>
            <a:pPr algn="l">
              <a:buFont typeface="Arial" panose="020B0604020202020204" pitchFamily="34" charset="0"/>
              <a:buChar char="•"/>
            </a:pPr>
            <a:r>
              <a:rPr lang="en-US" sz="1100" b="0" i="0" dirty="0">
                <a:solidFill>
                  <a:srgbClr val="000000"/>
                </a:solidFill>
                <a:effectLst/>
                <a:latin typeface="Helvetica Neue"/>
              </a:rPr>
              <a:t>Accuracy Score Test: 0.4982183605406354</a:t>
            </a:r>
          </a:p>
          <a:p>
            <a:pPr algn="l">
              <a:buFont typeface="Arial" panose="020B0604020202020204" pitchFamily="34" charset="0"/>
              <a:buChar char="•"/>
            </a:pPr>
            <a:r>
              <a:rPr lang="en-US" sz="1100" b="0" i="0" dirty="0">
                <a:solidFill>
                  <a:srgbClr val="000000"/>
                </a:solidFill>
                <a:effectLst/>
                <a:latin typeface="Helvetica Neue"/>
              </a:rPr>
              <a:t>ROC_AUC Test: 0.5678102494291235</a:t>
            </a:r>
          </a:p>
          <a:p>
            <a:pPr algn="l"/>
            <a:r>
              <a:rPr lang="en-US" sz="1100" b="1" i="0" dirty="0">
                <a:solidFill>
                  <a:srgbClr val="000000"/>
                </a:solidFill>
                <a:effectLst/>
                <a:latin typeface="Helvetica Neue"/>
              </a:rPr>
              <a:t>Vanilla - Decision Tree Classifier</a:t>
            </a:r>
          </a:p>
          <a:p>
            <a:pPr algn="l">
              <a:buFont typeface="Arial" panose="020B0604020202020204" pitchFamily="34" charset="0"/>
              <a:buChar char="•"/>
            </a:pPr>
            <a:r>
              <a:rPr lang="en-US" sz="1100" b="0" i="0" dirty="0">
                <a:solidFill>
                  <a:srgbClr val="000000"/>
                </a:solidFill>
                <a:effectLst/>
                <a:latin typeface="Helvetica Neue"/>
              </a:rPr>
              <a:t>Accuracy Score Train: 0.9996379673512374</a:t>
            </a:r>
          </a:p>
          <a:p>
            <a:pPr algn="l">
              <a:buFont typeface="Arial" panose="020B0604020202020204" pitchFamily="34" charset="0"/>
              <a:buChar char="•"/>
            </a:pPr>
            <a:r>
              <a:rPr lang="en-US" sz="1100" b="0" i="0" dirty="0">
                <a:solidFill>
                  <a:srgbClr val="000000"/>
                </a:solidFill>
                <a:effectLst/>
                <a:latin typeface="Helvetica Neue"/>
              </a:rPr>
              <a:t>Accuracy Score Test: 0.9993154291732491</a:t>
            </a:r>
          </a:p>
          <a:p>
            <a:pPr algn="l">
              <a:buFont typeface="Arial" panose="020B0604020202020204" pitchFamily="34" charset="0"/>
              <a:buChar char="•"/>
            </a:pPr>
            <a:r>
              <a:rPr lang="en-US" sz="1100" b="0" i="0" dirty="0">
                <a:solidFill>
                  <a:srgbClr val="000000"/>
                </a:solidFill>
                <a:effectLst/>
                <a:latin typeface="Helvetica Neue"/>
              </a:rPr>
              <a:t>ROC_AUC Test: 0.6686402160548042</a:t>
            </a:r>
          </a:p>
          <a:p>
            <a:pPr algn="l"/>
            <a:r>
              <a:rPr lang="en-US" sz="1100" b="1" i="0" dirty="0">
                <a:solidFill>
                  <a:srgbClr val="000000"/>
                </a:solidFill>
                <a:effectLst/>
                <a:latin typeface="Helvetica Neue"/>
              </a:rPr>
              <a:t>Decision Tree Classifier</a:t>
            </a:r>
          </a:p>
          <a:p>
            <a:pPr algn="l">
              <a:buFont typeface="Arial" panose="020B0604020202020204" pitchFamily="34" charset="0"/>
              <a:buChar char="•"/>
            </a:pPr>
            <a:r>
              <a:rPr lang="en-US" sz="1100" b="0" i="0" dirty="0">
                <a:solidFill>
                  <a:srgbClr val="000000"/>
                </a:solidFill>
                <a:effectLst/>
                <a:latin typeface="Helvetica Neue"/>
              </a:rPr>
              <a:t>Accuracy Score Train: 0.999488766017202</a:t>
            </a:r>
          </a:p>
          <a:p>
            <a:pPr algn="l">
              <a:buFont typeface="Arial" panose="020B0604020202020204" pitchFamily="34" charset="0"/>
              <a:buChar char="•"/>
            </a:pPr>
            <a:r>
              <a:rPr lang="en-US" sz="1100" b="0" i="0" dirty="0">
                <a:solidFill>
                  <a:srgbClr val="000000"/>
                </a:solidFill>
                <a:effectLst/>
                <a:latin typeface="Helvetica Neue"/>
              </a:rPr>
              <a:t>Accuracy Score Test: 0.9993593119185536</a:t>
            </a:r>
          </a:p>
          <a:p>
            <a:pPr algn="l">
              <a:buFont typeface="Arial" panose="020B0604020202020204" pitchFamily="34" charset="0"/>
              <a:buChar char="•"/>
            </a:pPr>
            <a:r>
              <a:rPr lang="en-US" sz="1100" b="0" i="0" dirty="0">
                <a:solidFill>
                  <a:srgbClr val="000000"/>
                </a:solidFill>
                <a:effectLst/>
                <a:latin typeface="Helvetica Neue"/>
              </a:rPr>
              <a:t>ROC_AUC Test: 0.6624165642016512</a:t>
            </a:r>
          </a:p>
          <a:p>
            <a:pPr algn="l"/>
            <a:r>
              <a:rPr lang="en-US" sz="1100" b="1" i="0" dirty="0">
                <a:solidFill>
                  <a:srgbClr val="000000"/>
                </a:solidFill>
                <a:effectLst/>
                <a:latin typeface="Helvetica Neue"/>
              </a:rPr>
              <a:t>Vanilla - Random Forest Classifier</a:t>
            </a:r>
          </a:p>
          <a:p>
            <a:pPr algn="l">
              <a:buFont typeface="Arial" panose="020B0604020202020204" pitchFamily="34" charset="0"/>
              <a:buChar char="•"/>
            </a:pPr>
            <a:r>
              <a:rPr lang="en-US" sz="1100" b="0" i="0" dirty="0">
                <a:solidFill>
                  <a:srgbClr val="000000"/>
                </a:solidFill>
                <a:effectLst/>
                <a:latin typeface="Helvetica Neue"/>
              </a:rPr>
              <a:t>Accuracy Score Train: 0.9581161137440758</a:t>
            </a:r>
          </a:p>
          <a:p>
            <a:pPr algn="l">
              <a:buFont typeface="Arial" panose="020B0604020202020204" pitchFamily="34" charset="0"/>
              <a:buChar char="•"/>
            </a:pPr>
            <a:r>
              <a:rPr lang="en-US" sz="1100" b="0" i="0" dirty="0">
                <a:solidFill>
                  <a:srgbClr val="000000"/>
                </a:solidFill>
                <a:effectLst/>
                <a:latin typeface="Helvetica Neue"/>
              </a:rPr>
              <a:t>Accuracy Score Test: 0.9565824117956819</a:t>
            </a:r>
          </a:p>
          <a:p>
            <a:pPr algn="l">
              <a:buFont typeface="Arial" panose="020B0604020202020204" pitchFamily="34" charset="0"/>
              <a:buChar char="•"/>
            </a:pPr>
            <a:r>
              <a:rPr lang="en-US" sz="1100" b="0" i="0" dirty="0">
                <a:solidFill>
                  <a:srgbClr val="000000"/>
                </a:solidFill>
                <a:effectLst/>
                <a:latin typeface="Helvetica Neue"/>
              </a:rPr>
              <a:t>ROC_AUC Test: 0.6847323467416125</a:t>
            </a:r>
          </a:p>
          <a:p>
            <a:endParaRPr lang="en-US" sz="1100" dirty="0"/>
          </a:p>
        </p:txBody>
      </p:sp>
      <p:sp>
        <p:nvSpPr>
          <p:cNvPr id="3" name="Title 2">
            <a:extLst>
              <a:ext uri="{FF2B5EF4-FFF2-40B4-BE49-F238E27FC236}">
                <a16:creationId xmlns:a16="http://schemas.microsoft.com/office/drawing/2014/main" id="{2FEFAA6D-4E3C-4284-A1CD-4B77B8CAF0B3}"/>
              </a:ext>
            </a:extLst>
          </p:cNvPr>
          <p:cNvSpPr>
            <a:spLocks noGrp="1"/>
          </p:cNvSpPr>
          <p:nvPr>
            <p:ph type="title"/>
          </p:nvPr>
        </p:nvSpPr>
        <p:spPr>
          <a:xfrm>
            <a:off x="3932808" y="878891"/>
            <a:ext cx="5095781" cy="639192"/>
          </a:xfrm>
        </p:spPr>
        <p:txBody>
          <a:bodyPr/>
          <a:lstStyle/>
          <a:p>
            <a:r>
              <a:rPr lang="en-US" sz="4000" b="1" i="0" dirty="0">
                <a:solidFill>
                  <a:schemeClr val="tx2">
                    <a:lumMod val="50000"/>
                  </a:schemeClr>
                </a:solidFill>
                <a:latin typeface="Times New Roman" panose="02020603050405020304" pitchFamily="18" charset="0"/>
                <a:cs typeface="Times New Roman" panose="02020603050405020304" pitchFamily="18" charset="0"/>
              </a:rPr>
              <a:t>Model results</a:t>
            </a:r>
            <a:br>
              <a:rPr lang="en-US" sz="4000" b="1" dirty="0">
                <a:solidFill>
                  <a:schemeClr val="accent3">
                    <a:lumMod val="40000"/>
                    <a:lumOff val="60000"/>
                  </a:schemeClr>
                </a:solidFill>
                <a:latin typeface="Times New Roman" panose="02020603050405020304" pitchFamily="18" charset="0"/>
                <a:cs typeface="Times New Roman" panose="02020603050405020304" pitchFamily="18" charset="0"/>
              </a:rPr>
            </a:br>
            <a:endParaRPr lang="en-US" dirty="0"/>
          </a:p>
        </p:txBody>
      </p:sp>
      <p:sp>
        <p:nvSpPr>
          <p:cNvPr id="5" name="TextBox 4">
            <a:extLst>
              <a:ext uri="{FF2B5EF4-FFF2-40B4-BE49-F238E27FC236}">
                <a16:creationId xmlns:a16="http://schemas.microsoft.com/office/drawing/2014/main" id="{8D206769-3F77-429C-959D-2DB89C73A281}"/>
              </a:ext>
            </a:extLst>
          </p:cNvPr>
          <p:cNvSpPr txBox="1"/>
          <p:nvPr/>
        </p:nvSpPr>
        <p:spPr>
          <a:xfrm>
            <a:off x="4864962" y="3246553"/>
            <a:ext cx="5903651" cy="369332"/>
          </a:xfrm>
          <a:prstGeom prst="rect">
            <a:avLst/>
          </a:prstGeom>
          <a:noFill/>
        </p:spPr>
        <p:txBody>
          <a:bodyPr wrap="square">
            <a:spAutoFit/>
          </a:bodyPr>
          <a:lstStyle/>
          <a:p>
            <a:pPr algn="l">
              <a:buFont typeface="Arial" panose="020B0604020202020204" pitchFamily="34" charset="0"/>
              <a:buChar char="•"/>
            </a:pPr>
            <a:r>
              <a:rPr lang="en-US" b="1" i="0" dirty="0">
                <a:solidFill>
                  <a:srgbClr val="000000"/>
                </a:solidFill>
                <a:effectLst/>
                <a:latin typeface="Helvetica Neue"/>
              </a:rPr>
              <a:t>ROC_AUC SCORE = 0.8290781329331086</a:t>
            </a:r>
          </a:p>
        </p:txBody>
      </p:sp>
    </p:spTree>
    <p:extLst>
      <p:ext uri="{BB962C8B-B14F-4D97-AF65-F5344CB8AC3E}">
        <p14:creationId xmlns:p14="http://schemas.microsoft.com/office/powerpoint/2010/main" val="2895234489"/>
      </p:ext>
    </p:extLst>
  </p:cSld>
  <p:clrMapOvr>
    <a:masterClrMapping/>
  </p:clrMapOvr>
</p:sld>
</file>

<file path=ppt/theme/theme1.xml><?xml version="1.0" encoding="utf-8"?>
<a:theme xmlns:a="http://schemas.openxmlformats.org/drawingml/2006/main" name="Office Theme">
  <a:themeElements>
    <a:clrScheme name="Retro 1">
      <a:dk1>
        <a:sysClr val="windowText" lastClr="000000"/>
      </a:dk1>
      <a:lt1>
        <a:sysClr val="window" lastClr="FFFFFF"/>
      </a:lt1>
      <a:dk2>
        <a:srgbClr val="446777"/>
      </a:dk2>
      <a:lt2>
        <a:srgbClr val="E7E6E6"/>
      </a:lt2>
      <a:accent1>
        <a:srgbClr val="7B2C3F"/>
      </a:accent1>
      <a:accent2>
        <a:srgbClr val="93623F"/>
      </a:accent2>
      <a:accent3>
        <a:srgbClr val="DC9427"/>
      </a:accent3>
      <a:accent4>
        <a:srgbClr val="696371"/>
      </a:accent4>
      <a:accent5>
        <a:srgbClr val="EEC7B9"/>
      </a:accent5>
      <a:accent6>
        <a:srgbClr val="C5E0CF"/>
      </a:accent6>
      <a:hlink>
        <a:srgbClr val="FFC000"/>
      </a:hlink>
      <a:folHlink>
        <a:srgbClr val="FFC000"/>
      </a:folHlink>
    </a:clrScheme>
    <a:fontScheme name="Custom 4">
      <a:majorFont>
        <a:latin typeface="Rockwell Extra Bol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1292542_win32_fixed.potx" id="{2B636416-54E8-4E16-AB0B-F5AA070CFAB6}" vid="{7616B98B-7AA4-4FDC-BC10-3C21D4B138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Road trip photo album</Template>
  <TotalTime>148</TotalTime>
  <Words>422</Words>
  <Application>Microsoft Office PowerPoint</Application>
  <PresentationFormat>Widescreen</PresentationFormat>
  <Paragraphs>58</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vt:lpstr>
      <vt:lpstr>Franklin Gothic Book</vt:lpstr>
      <vt:lpstr>Helvetica Neue</vt:lpstr>
      <vt:lpstr>Inria Serif</vt:lpstr>
      <vt:lpstr>Rockwell Extra Bold</vt:lpstr>
      <vt:lpstr>Times New Roman</vt:lpstr>
      <vt:lpstr>Office Theme</vt:lpstr>
      <vt:lpstr>Chicago Car Crashes Project </vt:lpstr>
      <vt:lpstr>JOURNEY</vt:lpstr>
      <vt:lpstr>INTRODUCTION </vt:lpstr>
      <vt:lpstr>PROBLEM STATEMENT</vt:lpstr>
      <vt:lpstr>EXPLORATORY DATA  ANALYSIS</vt:lpstr>
      <vt:lpstr>Visualization</vt:lpstr>
      <vt:lpstr>Visualization</vt:lpstr>
      <vt:lpstr>Models used</vt:lpstr>
      <vt:lpstr>Model results </vt:lpstr>
      <vt:lpstr>Areas for exploration </vt:lpstr>
      <vt:lpstr>Github link</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Chicago Car Crashes Project </dc:title>
  <dc:creator>vihaanpandey3169@gmail.com</dc:creator>
  <cp:lastModifiedBy>vihaanpandey3169@gmail.com</cp:lastModifiedBy>
  <cp:revision>2</cp:revision>
  <dcterms:created xsi:type="dcterms:W3CDTF">2021-12-15T00:21:51Z</dcterms:created>
  <dcterms:modified xsi:type="dcterms:W3CDTF">2022-11-15T15:25:50Z</dcterms:modified>
</cp:coreProperties>
</file>